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tiff" ContentType="image/tiff"/>
  <Default Extension="emf" ContentType="image/x-emf"/>
  <Default Extension="wdp" ContentType="image/vnd.ms-photo"/>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0.svg" ContentType="image/svg+xml"/>
  <Override PartName="/ppt/media/image172.svg" ContentType="image/svg+xml"/>
  <Override PartName="/ppt/media/image173.svg" ContentType="image/svg+xml"/>
  <Override PartName="/ppt/media/image176.svg" ContentType="image/svg+xml"/>
  <Override PartName="/ppt/media/image4.svg" ContentType="image/svg+xml"/>
  <Override PartName="/ppt/media/image70.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22"/>
  </p:handoutMasterIdLst>
  <p:sldIdLst>
    <p:sldId id="600" r:id="rId3"/>
    <p:sldId id="2364" r:id="rId4"/>
    <p:sldId id="16603066" r:id="rId6"/>
    <p:sldId id="2363" r:id="rId7"/>
    <p:sldId id="13506009" r:id="rId8"/>
    <p:sldId id="12539438" r:id="rId9"/>
    <p:sldId id="13506059" r:id="rId10"/>
    <p:sldId id="632" r:id="rId11"/>
    <p:sldId id="13505522" r:id="rId12"/>
    <p:sldId id="636" r:id="rId13"/>
    <p:sldId id="13506011" r:id="rId14"/>
    <p:sldId id="16603071" r:id="rId15"/>
    <p:sldId id="640" r:id="rId16"/>
    <p:sldId id="13505791" r:id="rId17"/>
    <p:sldId id="643" r:id="rId18"/>
    <p:sldId id="644" r:id="rId19"/>
    <p:sldId id="16603074" r:id="rId20"/>
    <p:sldId id="16603345" r:id="rId21"/>
  </p:sldIdLst>
  <p:sldSz cx="12192000" cy="6858000"/>
  <p:notesSz cx="7315200" cy="123444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bout the Template" id="{9CC2E9AE-524F-47BB-BEC1-F503FF5CA12D}">
          <p14:sldIdLst/>
        </p14:section>
        <p14:section name="Pillar Title slides" id="{DE23787B-2F70-41BD-B1E9-2A7EFC31BF1D}">
          <p14:sldIdLst>
            <p14:sldId id="600"/>
          </p14:sldIdLst>
        </p14:section>
        <p14:section name="All slides" id="{69C79F6C-AA55-485D-BB9F-DB342B159076}">
          <p14:sldIdLst>
            <p14:sldId id="2364"/>
            <p14:sldId id="16603066"/>
            <p14:sldId id="2363"/>
            <p14:sldId id="13506009"/>
            <p14:sldId id="12539438"/>
            <p14:sldId id="13506059"/>
            <p14:sldId id="632"/>
            <p14:sldId id="13505522"/>
            <p14:sldId id="636"/>
            <p14:sldId id="13506011"/>
            <p14:sldId id="16603071"/>
            <p14:sldId id="640"/>
            <p14:sldId id="13505791"/>
            <p14:sldId id="643"/>
            <p14:sldId id="644"/>
            <p14:sldId id="16603074"/>
            <p14:sldId id="1660334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elle Howell" initials="MH"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EFE"/>
    <a:srgbClr val="FEFEFE"/>
    <a:srgbClr val="FFFEFE"/>
    <a:srgbClr val="FFFFFD"/>
    <a:srgbClr val="FFFFFE"/>
    <a:srgbClr val="FFFEFF"/>
    <a:srgbClr val="FEFFFF"/>
    <a:srgbClr val="FFFFFF"/>
    <a:srgbClr val="FFFDFF"/>
    <a:srgbClr val="FD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073A0DAA-6AF3-43AB-8588-CEC1D06C72B9}">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54" autoAdjust="0"/>
    <p:restoredTop sz="90973" autoAdjust="0"/>
  </p:normalViewPr>
  <p:slideViewPr>
    <p:cSldViewPr snapToGrid="0" showGuides="1">
      <p:cViewPr varScale="1">
        <p:scale>
          <a:sx n="112" d="100"/>
          <a:sy n="112" d="100"/>
        </p:scale>
        <p:origin x="1176" y="176"/>
      </p:cViewPr>
      <p:guideLst>
        <p:guide orient="horz" pos="2160"/>
        <p:guide pos="3840"/>
      </p:guideLst>
    </p:cSldViewPr>
  </p:slideViewPr>
  <p:outlineViewPr>
    <p:cViewPr>
      <p:scale>
        <a:sx n="33" d="100"/>
        <a:sy n="33" d="100"/>
      </p:scale>
      <p:origin x="0" y="-22096"/>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50" d="100"/>
          <a:sy n="50" d="100"/>
        </p:scale>
        <p:origin x="2804" y="44"/>
      </p:cViewPr>
      <p:guideLst>
        <p:guide orient="horz" pos="3888"/>
        <p:guide pos="2304"/>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tags" Target="tags/tag13.xml"/><Relationship Id="rId26" Type="http://schemas.openxmlformats.org/officeDocument/2006/relationships/commentAuthors" Target="commentAuthors.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Workbook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4"/>
            </a:solidFill>
            <a:ln>
              <a:noFill/>
            </a:ln>
            <a:effectLst/>
            <a:sp3d/>
          </c:spPr>
          <c:invertIfNegative val="0"/>
          <c:dPt>
            <c:idx val="0"/>
            <c:invertIfNegative val="0"/>
            <c:bubble3D val="0"/>
            <c:spPr>
              <a:solidFill>
                <a:schemeClr val="accent2">
                  <a:lumMod val="50000"/>
                </a:schemeClr>
              </a:solidFill>
              <a:ln>
                <a:noFill/>
              </a:ln>
              <a:effectLst/>
              <a:sp3d/>
            </c:spPr>
          </c:dPt>
          <c:dPt>
            <c:idx val="1"/>
            <c:invertIfNegative val="0"/>
            <c:bubble3D val="0"/>
            <c:spPr>
              <a:solidFill>
                <a:schemeClr val="accent1"/>
              </a:solidFill>
              <a:ln>
                <a:noFill/>
              </a:ln>
              <a:effectLst/>
              <a:sp3d/>
            </c:spPr>
          </c:dPt>
          <c:dLbls>
            <c:dLbl>
              <c:idx val="0"/>
              <c:layout>
                <c:manualLayout>
                  <c:x val="-0.00581863498030489"/>
                  <c:y val="0.355380880473337"/>
                </c:manualLayout>
              </c:layout>
              <c:numFmt formatCode="General" sourceLinked="1"/>
              <c:spPr>
                <a:noFill/>
                <a:ln>
                  <a:noFill/>
                </a:ln>
                <a:effectLst/>
              </c:spPr>
              <c:txPr>
                <a:bodyPr rot="0" spcFirstLastPara="1" vertOverflow="ellipsis" vert="horz" wrap="square" lIns="38100" tIns="19050" rIns="38100" bIns="19050" anchor="ctr" anchorCtr="0">
                  <a:spAutoFit/>
                </a:bodyPr>
                <a:lstStyle/>
                <a:p>
                  <a:pPr>
                    <a:defRPr lang="zh-CN" sz="1195" b="1" i="0" u="none" strike="noStrike" kern="1200" baseline="0">
                      <a:solidFill>
                        <a:schemeClr val="bg1"/>
                      </a:solidFill>
                      <a:latin typeface="+mn-lt"/>
                      <a:ea typeface="+mn-ea"/>
                      <a:cs typeface="+mn-cs"/>
                    </a:defRPr>
                  </a:pPr>
                </a:p>
              </c:txPr>
              <c:dLblPos val="outEnd"/>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174559049409145"/>
                  <c:y val="0.0224114068766969"/>
                </c:manualLayout>
              </c:layout>
              <c:numFmt formatCode="General" sourceLinked="1"/>
              <c:spPr>
                <a:noFill/>
                <a:ln>
                  <a:noFill/>
                </a:ln>
                <a:effectLst/>
              </c:spPr>
              <c:txPr>
                <a:bodyPr rot="0" spcFirstLastPara="1" vertOverflow="ellipsis" vert="horz" wrap="square" lIns="38100" tIns="19050" rIns="38100" bIns="19050" anchor="ctr" anchorCtr="0">
                  <a:spAutoFit/>
                </a:bodyPr>
                <a:lstStyle/>
                <a:p>
                  <a:pPr>
                    <a:defRPr lang="zh-CN" sz="1195" b="1" i="0" u="none" strike="noStrike" kern="1200" baseline="0">
                      <a:solidFill>
                        <a:schemeClr val="bg1"/>
                      </a:solidFill>
                      <a:latin typeface="+mn-lt"/>
                      <a:ea typeface="+mn-ea"/>
                      <a:cs typeface="+mn-cs"/>
                    </a:defRPr>
                  </a:pPr>
                </a:p>
              </c:txPr>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0">
                <a:spAutoFit/>
              </a:bodyPr>
              <a:lstStyle/>
              <a:p>
                <a:pPr>
                  <a:defRPr lang="zh-CN" sz="1195" b="0" i="0" u="none" strike="noStrike" kern="1200" baseline="0">
                    <a:solidFill>
                      <a:schemeClr val="bg1"/>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spPr>
                    <a:ln w="9525" cap="flat" cmpd="sng" algn="ctr">
                      <a:solidFill>
                        <a:schemeClr val="tx1">
                          <a:lumMod val="35000"/>
                          <a:lumOff val="65000"/>
                        </a:schemeClr>
                      </a:solidFill>
                      <a:round/>
                    </a:ln>
                    <a:effectLst/>
                  </c:spPr>
                </c15:leaderLines>
              </c:ext>
            </c:extLst>
          </c:dLbls>
          <c:cat>
            <c:strRef>
              <c:f>Sheet1!$A$2:$A$3</c:f>
              <c:strCache>
                <c:ptCount val="2"/>
                <c:pt idx="0">
                  <c:v>AWS RDS</c:v>
                </c:pt>
                <c:pt idx="1">
                  <c:v>Exadata</c:v>
                </c:pt>
              </c:strCache>
            </c:strRef>
          </c:cat>
          <c:val>
            <c:numRef>
              <c:f>Sheet1!$B$2:$B$3</c:f>
              <c:numCache>
                <c:formatCode>General</c:formatCode>
                <c:ptCount val="2"/>
                <c:pt idx="0">
                  <c:v>1000</c:v>
                </c:pt>
                <c:pt idx="1">
                  <c:v>19</c:v>
                </c:pt>
              </c:numCache>
            </c:numRef>
          </c:val>
        </c:ser>
        <c:dLbls>
          <c:showLegendKey val="0"/>
          <c:showVal val="0"/>
          <c:showCatName val="0"/>
          <c:showSerName val="0"/>
          <c:showPercent val="0"/>
          <c:showBubbleSize val="0"/>
        </c:dLbls>
        <c:gapWidth val="150"/>
        <c:axId val="-2120617040"/>
        <c:axId val="-2120614160"/>
      </c:barChart>
      <c:catAx>
        <c:axId val="-2120617040"/>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120614160"/>
        <c:crosses val="autoZero"/>
        <c:auto val="1"/>
        <c:lblAlgn val="ctr"/>
        <c:lblOffset val="100"/>
        <c:noMultiLvlLbl val="0"/>
      </c:catAx>
      <c:valAx>
        <c:axId val="-21206141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120617040"/>
        <c:crosses val="autoZero"/>
        <c:crossBetween val="between"/>
        <c:minorUnit val="50"/>
      </c:valAx>
      <c:spPr>
        <a:noFill/>
        <a:ln w="25400">
          <a:noFill/>
        </a:ln>
        <a:effectLst/>
      </c:spPr>
    </c:plotArea>
    <c:legend>
      <c:legendPos val="b"/>
      <c:legendEntry>
        <c:idx val="0"/>
        <c:txPr>
          <a:bodyPr rot="0" spcFirstLastPara="1" vertOverflow="ellipsis" vert="horz" wrap="square" anchor="ctr" anchorCtr="1"/>
          <a:lstStyle/>
          <a:p>
            <a:pPr>
              <a:defRPr lang="zh-CN" sz="1800" b="0" i="0" u="none" strike="noStrike" kern="1200" baseline="0">
                <a:solidFill>
                  <a:schemeClr val="tx1">
                    <a:lumMod val="65000"/>
                    <a:lumOff val="35000"/>
                  </a:schemeClr>
                </a:solidFill>
                <a:latin typeface="+mn-lt"/>
                <a:ea typeface="+mn-ea"/>
                <a:cs typeface="Al Nile" pitchFamily="2" charset="-78"/>
              </a:defRPr>
            </a:pPr>
          </a:p>
        </c:txPr>
      </c:legendEntry>
      <c:legendEntry>
        <c:idx val="1"/>
        <c:txPr>
          <a:bodyPr rot="0" spcFirstLastPara="1" vertOverflow="ellipsis" vert="horz" wrap="square" anchor="ctr" anchorCtr="1"/>
          <a:lstStyle/>
          <a:p>
            <a:pPr>
              <a:defRPr lang="zh-CN" sz="1800" b="0" i="0" u="none" strike="noStrike" kern="1200" baseline="0">
                <a:solidFill>
                  <a:schemeClr val="tx1">
                    <a:lumMod val="65000"/>
                    <a:lumOff val="35000"/>
                  </a:schemeClr>
                </a:solidFill>
                <a:latin typeface="+mn-lt"/>
                <a:ea typeface="+mn-ea"/>
                <a:cs typeface="Al Nile" pitchFamily="2" charset="-78"/>
              </a:defRPr>
            </a:pPr>
          </a:p>
        </c:txPr>
      </c:legendEntry>
      <c:layout/>
      <c:overlay val="0"/>
      <c:spPr>
        <a:noFill/>
        <a:ln>
          <a:noFill/>
        </a:ln>
        <a:effectLst/>
      </c:spPr>
      <c:txPr>
        <a:bodyPr rot="0" spcFirstLastPara="1" vertOverflow="ellipsis" vert="horz" wrap="square" anchor="ctr" anchorCtr="1"/>
        <a:lstStyle/>
        <a:p>
          <a:pPr>
            <a:defRPr lang="zh-CN" sz="1800" b="0" i="0" u="none" strike="noStrike" kern="1200" baseline="0">
              <a:solidFill>
                <a:schemeClr val="tx1">
                  <a:lumMod val="65000"/>
                  <a:lumOff val="35000"/>
                </a:schemeClr>
              </a:solidFill>
              <a:latin typeface="+mn-lt"/>
              <a:ea typeface="+mn-ea"/>
              <a:cs typeface="Al Nile" pitchFamily="2" charset="-78"/>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a:sp3d/>
          </c:spPr>
          <c:invertIfNegative val="0"/>
          <c:dPt>
            <c:idx val="0"/>
            <c:invertIfNegative val="0"/>
            <c:bubble3D val="0"/>
            <c:spPr>
              <a:solidFill>
                <a:schemeClr val="accent3">
                  <a:lumMod val="75000"/>
                </a:schemeClr>
              </a:solidFill>
              <a:ln>
                <a:noFill/>
              </a:ln>
              <a:effectLst/>
              <a:sp3d/>
            </c:spPr>
          </c:dPt>
          <c:dPt>
            <c:idx val="1"/>
            <c:invertIfNegative val="0"/>
            <c:bubble3D val="0"/>
          </c:dPt>
          <c:dLbls>
            <c:dLbl>
              <c:idx val="0"/>
              <c:layout>
                <c:manualLayout>
                  <c:x val="0"/>
                  <c:y val="0.368187398688592"/>
                </c:manualLayout>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195" b="1" i="0" u="none" strike="noStrike" kern="1200" baseline="0">
                      <a:solidFill>
                        <a:schemeClr val="bg2"/>
                      </a:solidFill>
                      <a:latin typeface="+mn-lt"/>
                      <a:ea typeface="+mn-ea"/>
                      <a:cs typeface="+mn-cs"/>
                    </a:defRPr>
                  </a:pPr>
                </a:p>
              </c:txPr>
              <c:dLblPos val="outEnd"/>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174559049409145"/>
                  <c:y val="0.0192097773228831"/>
                </c:manualLayout>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195" b="1" i="0" u="none" strike="noStrike" kern="1200" baseline="0">
                      <a:solidFill>
                        <a:schemeClr val="bg1"/>
                      </a:solidFill>
                      <a:latin typeface="+mn-lt"/>
                      <a:ea typeface="+mn-ea"/>
                      <a:cs typeface="+mn-cs"/>
                    </a:defRPr>
                  </a:pPr>
                </a:p>
              </c:txPr>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lang="zh-CN" sz="1195" b="1"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spPr>
                    <a:ln w="9525" cap="flat" cmpd="sng" algn="ctr">
                      <a:solidFill>
                        <a:schemeClr val="tx1">
                          <a:lumMod val="35000"/>
                          <a:lumOff val="65000"/>
                        </a:schemeClr>
                      </a:solidFill>
                      <a:round/>
                    </a:ln>
                    <a:effectLst/>
                  </c:spPr>
                </c15:leaderLines>
              </c:ext>
            </c:extLst>
          </c:dLbls>
          <c:cat>
            <c:strRef>
              <c:f>Sheet1!$A$2:$A$3</c:f>
              <c:strCache>
                <c:ptCount val="2"/>
                <c:pt idx="0">
                  <c:v>Azure SQL</c:v>
                </c:pt>
                <c:pt idx="1">
                  <c:v>Exadata</c:v>
                </c:pt>
              </c:strCache>
            </c:strRef>
          </c:cat>
          <c:val>
            <c:numRef>
              <c:f>Sheet1!$B$2:$B$3</c:f>
              <c:numCache>
                <c:formatCode>General</c:formatCode>
                <c:ptCount val="2"/>
                <c:pt idx="0">
                  <c:v>1000</c:v>
                </c:pt>
                <c:pt idx="1">
                  <c:v>19</c:v>
                </c:pt>
              </c:numCache>
            </c:numRef>
          </c:val>
        </c:ser>
        <c:dLbls>
          <c:showLegendKey val="0"/>
          <c:showVal val="0"/>
          <c:showCatName val="0"/>
          <c:showSerName val="0"/>
          <c:showPercent val="0"/>
          <c:showBubbleSize val="0"/>
        </c:dLbls>
        <c:gapWidth val="150"/>
        <c:axId val="2135570512"/>
        <c:axId val="2135573392"/>
      </c:barChart>
      <c:catAx>
        <c:axId val="2135570512"/>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135573392"/>
        <c:crosses val="autoZero"/>
        <c:auto val="1"/>
        <c:lblAlgn val="ctr"/>
        <c:lblOffset val="100"/>
        <c:noMultiLvlLbl val="0"/>
      </c:catAx>
      <c:valAx>
        <c:axId val="21355733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135570512"/>
        <c:crosses val="autoZero"/>
        <c:crossBetween val="between"/>
      </c:valAx>
      <c:spPr>
        <a:noFill/>
        <a:ln w="25400">
          <a:noFill/>
        </a:ln>
        <a:effectLst/>
      </c:spPr>
    </c:plotArea>
    <c:legend>
      <c:legendPos val="b"/>
      <c:layout/>
      <c:overlay val="0"/>
      <c:spPr>
        <a:noFill/>
        <a:ln>
          <a:noFill/>
        </a:ln>
        <a:effectLst/>
      </c:spPr>
      <c:txPr>
        <a:bodyPr rot="0" spcFirstLastPara="1" vertOverflow="ellipsis" vert="horz" wrap="square" anchor="ctr" anchorCtr="1"/>
        <a:lstStyle/>
        <a:p>
          <a:pPr>
            <a:defRPr lang="zh-CN" sz="18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464143577428"/>
          <c:y val="0.0622722681271539"/>
          <c:w val="0.778628751640311"/>
          <c:h val="0.83466130774065"/>
        </c:manualLayout>
      </c:layout>
      <c:barChart>
        <c:barDir val="col"/>
        <c:grouping val="stacked"/>
        <c:varyColors val="0"/>
        <c:ser>
          <c:idx val="0"/>
          <c:order val="0"/>
          <c:tx>
            <c:strRef>
              <c:f>Sheet1!$B$1</c:f>
              <c:strCache>
                <c:ptCount val="1"/>
                <c:pt idx="0">
                  <c:v>Series 1</c:v>
                </c:pt>
              </c:strCache>
            </c:strRef>
          </c:tx>
          <c:spPr>
            <a:solidFill>
              <a:srgbClr val="0070C0"/>
            </a:solidFill>
            <a:ln>
              <a:noFill/>
            </a:ln>
            <a:effectLst/>
            <a:sp3d/>
          </c:spPr>
          <c:invertIfNegative val="0"/>
          <c:dPt>
            <c:idx val="0"/>
            <c:invertIfNegative val="0"/>
            <c:bubble3D val="0"/>
            <c:spPr>
              <a:solidFill>
                <a:srgbClr val="FE5000"/>
              </a:solidFill>
              <a:ln>
                <a:noFill/>
              </a:ln>
              <a:effectLst/>
              <a:sp3d/>
            </c:spPr>
          </c:dPt>
          <c:dPt>
            <c:idx val="1"/>
            <c:invertIfNegative val="0"/>
            <c:bubble3D val="0"/>
          </c:dPt>
          <c:dPt>
            <c:idx val="2"/>
            <c:invertIfNegative val="0"/>
            <c:bubble3D val="0"/>
            <c:spPr>
              <a:solidFill>
                <a:schemeClr val="accent1"/>
              </a:solidFill>
              <a:ln>
                <a:noFill/>
              </a:ln>
              <a:effectLst/>
              <a:sp3d/>
            </c:spPr>
          </c:dPt>
          <c:dLbls>
            <c:dLbl>
              <c:idx val="0"/>
              <c:layout>
                <c:manualLayout>
                  <c:x val="0.0168310079971314"/>
                  <c:y val="-0.0228665025483655"/>
                </c:manualLayout>
              </c:layout>
              <c:dLblPos val="ctr"/>
              <c:showLegendKey val="0"/>
              <c:showVal val="1"/>
              <c:showCatName val="0"/>
              <c:showSerName val="0"/>
              <c:showPercent val="0"/>
              <c:showBubbleSize val="0"/>
              <c:extLst>
                <c:ext xmlns:c15="http://schemas.microsoft.com/office/drawing/2012/chart" uri="{CE6537A1-D6FC-4f65-9D91-7224C49458BB}">
                  <c15:layout/>
                </c:ext>
              </c:extLst>
            </c:dLbl>
            <c:dLbl>
              <c:idx val="1"/>
              <c:layout/>
              <c:numFmt formatCode="#,##0" sourceLinked="0"/>
              <c:spPr>
                <a:noFill/>
                <a:ln>
                  <a:noFill/>
                </a:ln>
                <a:effectLst/>
              </c:spPr>
              <c:txPr>
                <a:bodyPr rot="0" spcFirstLastPara="1" vertOverflow="clip" horzOverflow="clip" vert="horz" wrap="square" lIns="38100" tIns="19050" rIns="38100" bIns="19050" anchor="ctr" anchorCtr="1">
                  <a:spAutoFit/>
                </a:bodyPr>
                <a:lstStyle/>
                <a:p>
                  <a:pPr>
                    <a:defRPr lang="zh-CN" sz="1400" b="1" i="0" u="none" strike="noStrike" kern="1200" baseline="0">
                      <a:solidFill>
                        <a:schemeClr val="bg1"/>
                      </a:solidFill>
                      <a:latin typeface="+mn-lt"/>
                      <a:ea typeface="+mn-ea"/>
                      <a:cs typeface="+mn-cs"/>
                    </a:defRPr>
                  </a:pPr>
                </a:p>
              </c:txPr>
              <c:dLblPos val="ctr"/>
              <c:showLegendKey val="0"/>
              <c:showVal val="1"/>
              <c:showCatName val="0"/>
              <c:showSerName val="0"/>
              <c:showPercent val="0"/>
              <c:showBubbleSize val="0"/>
              <c:extLst>
                <c:ext xmlns:c15="http://schemas.microsoft.com/office/drawing/2012/chart" uri="{CE6537A1-D6FC-4f65-9D91-7224C49458BB}"/>
              </c:extLst>
            </c:dLbl>
            <c:dLbl>
              <c:idx val="2"/>
              <c:layout>
                <c:manualLayout>
                  <c:x val="0.00731495609010413"/>
                  <c:y val="0"/>
                </c:manualLayout>
              </c:layout>
              <c:dLblPos val="ct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clip" horzOverflow="clip" vert="horz" wrap="square" lIns="38100" tIns="19050" rIns="38100" bIns="19050" anchor="ctr" anchorCtr="1">
                <a:spAutoFit/>
              </a:bodyPr>
              <a:lstStyle/>
              <a:p>
                <a:pPr>
                  <a:defRPr lang="zh-CN" sz="1400" b="1" i="0" u="none" strike="noStrike" kern="1200" baseline="0">
                    <a:solidFill>
                      <a:schemeClr val="bg1"/>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layout/>
                <c15:showLeaderLines val="0"/>
                <c15:leaderLines>
                  <c:spPr>
                    <a:ln w="9525" cap="flat" cmpd="sng" algn="ctr">
                      <a:solidFill>
                        <a:schemeClr val="tx1">
                          <a:lumMod val="35000"/>
                          <a:lumOff val="65000"/>
                        </a:schemeClr>
                      </a:solidFill>
                      <a:round/>
                    </a:ln>
                    <a:effectLst/>
                  </c:spPr>
                </c15:leaderLines>
              </c:ext>
            </c:extLst>
          </c:dLbls>
          <c:cat>
            <c:strRef>
              <c:f>Sheet1!$A$2:$A$4</c:f>
              <c:strCache>
                <c:ptCount val="3"/>
                <c:pt idx="0">
                  <c:v>Pure Storage FlashArray//X</c:v>
                </c:pt>
                <c:pt idx="1">
                  <c:v>Dell EMC PowerMax 8000</c:v>
                </c:pt>
                <c:pt idx="2">
                  <c:v>Exadata X9M</c:v>
                </c:pt>
              </c:strCache>
            </c:strRef>
          </c:cat>
          <c:val>
            <c:numRef>
              <c:f>Sheet1!$B$2:$B$4</c:f>
              <c:numCache>
                <c:formatCode>#,##0</c:formatCode>
                <c:ptCount val="3"/>
                <c:pt idx="0">
                  <c:v>13</c:v>
                </c:pt>
                <c:pt idx="1">
                  <c:v>175</c:v>
                </c:pt>
                <c:pt idx="2" c:formatCode="General">
                  <c:v>540</c:v>
                </c:pt>
              </c:numCache>
            </c:numRef>
          </c:val>
        </c:ser>
        <c:dLbls>
          <c:showLegendKey val="0"/>
          <c:showVal val="0"/>
          <c:showCatName val="0"/>
          <c:showSerName val="0"/>
          <c:showPercent val="0"/>
          <c:showBubbleSize val="0"/>
        </c:dLbls>
        <c:gapWidth val="100"/>
        <c:overlap val="100"/>
        <c:axId val="454000376"/>
        <c:axId val="454004968"/>
      </c:barChart>
      <c:catAx>
        <c:axId val="454000376"/>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454004968"/>
        <c:crosses val="autoZero"/>
        <c:auto val="1"/>
        <c:lblAlgn val="ctr"/>
        <c:lblOffset val="100"/>
        <c:noMultiLvlLbl val="0"/>
      </c:catAx>
      <c:valAx>
        <c:axId val="454004968"/>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454000376"/>
        <c:crosses val="autoZero"/>
        <c:crossBetween val="between"/>
        <c:majorUnit val="100"/>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670111358491"/>
          <c:y val="0.040267933099891"/>
          <c:w val="0.817617336669061"/>
          <c:h val="0.803911349149921"/>
        </c:manualLayout>
      </c:layout>
      <c:barChart>
        <c:barDir val="col"/>
        <c:grouping val="stacked"/>
        <c:varyColors val="0"/>
        <c:ser>
          <c:idx val="0"/>
          <c:order val="0"/>
          <c:tx>
            <c:strRef>
              <c:f>Sheet1!$B$1</c:f>
              <c:strCache>
                <c:ptCount val="1"/>
                <c:pt idx="0">
                  <c:v>Series 1</c:v>
                </c:pt>
              </c:strCache>
            </c:strRef>
          </c:tx>
          <c:spPr>
            <a:solidFill>
              <a:schemeClr val="accent1"/>
            </a:solidFill>
            <a:ln>
              <a:noFill/>
            </a:ln>
            <a:effectLst/>
            <a:sp3d/>
          </c:spPr>
          <c:invertIfNegative val="0"/>
          <c:dPt>
            <c:idx val="0"/>
            <c:invertIfNegative val="0"/>
            <c:bubble3D val="0"/>
            <c:spPr>
              <a:solidFill>
                <a:schemeClr val="accent6"/>
              </a:solidFill>
              <a:ln>
                <a:noFill/>
              </a:ln>
              <a:effectLst/>
              <a:sp3d/>
            </c:spPr>
          </c:dPt>
          <c:dPt>
            <c:idx val="1"/>
            <c:invertIfNegative val="0"/>
            <c:bubble3D val="0"/>
            <c:spPr>
              <a:solidFill>
                <a:schemeClr val="accent3"/>
              </a:solidFill>
              <a:ln>
                <a:noFill/>
              </a:ln>
              <a:effectLst/>
              <a:sp3d/>
            </c:spPr>
          </c:dPt>
          <c:dLbls>
            <c:dLbl>
              <c:idx val="0"/>
              <c:layout>
                <c:manualLayout>
                  <c:x val="0.0159640726849469"/>
                  <c:y val="-0.0238958685783676"/>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lang="zh-CN" sz="1400" b="1" i="0" u="none" strike="noStrike" kern="1200" baseline="0">
                      <a:solidFill>
                        <a:schemeClr val="bg1"/>
                      </a:solidFill>
                      <a:latin typeface="+mn-lt"/>
                      <a:ea typeface="+mn-ea"/>
                      <a:cs typeface="+mn-cs"/>
                    </a:defRPr>
                  </a:pPr>
                </a:p>
              </c:txPr>
              <c:dLblPos val="ctr"/>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208170785279211"/>
                  <c:y val="-0.0238958685783675"/>
                </c:manualLayout>
              </c:layout>
              <c:numFmt formatCode="#,##0.0" sourceLinked="0"/>
              <c:spPr>
                <a:noFill/>
                <a:ln>
                  <a:noFill/>
                </a:ln>
                <a:effectLst/>
              </c:spPr>
              <c:txPr>
                <a:bodyPr rot="0" spcFirstLastPara="1" vertOverflow="ellipsis" vert="horz" wrap="square" lIns="38100" tIns="19050" rIns="38100" bIns="19050" anchor="ctr" anchorCtr="1">
                  <a:spAutoFit/>
                </a:bodyPr>
                <a:lstStyle/>
                <a:p>
                  <a:pPr>
                    <a:defRPr lang="zh-CN" sz="1400" b="1" i="0" u="none" strike="noStrike" kern="1200" baseline="0">
                      <a:solidFill>
                        <a:schemeClr val="bg1"/>
                      </a:solidFill>
                      <a:latin typeface="+mn-lt"/>
                      <a:ea typeface="+mn-ea"/>
                      <a:cs typeface="+mn-cs"/>
                    </a:defRPr>
                  </a:pPr>
                </a:p>
              </c:txPr>
              <c:dLblPos val="ctr"/>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
                  <c:y val="-0.0238958685783676"/>
                </c:manualLayout>
              </c:layout>
              <c:dLblPos val="ct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lang="zh-CN" sz="1400" b="1" i="0" u="none" strike="noStrike" kern="1200" baseline="0">
                    <a:solidFill>
                      <a:schemeClr val="bg1"/>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Azure SQL</c:v>
                </c:pt>
                <c:pt idx="1">
                  <c:v>AWS RDS</c:v>
                </c:pt>
                <c:pt idx="2">
                  <c:v>Exadata Cloud</c:v>
                </c:pt>
              </c:strCache>
            </c:strRef>
          </c:cat>
          <c:val>
            <c:numRef>
              <c:f>Sheet1!$B$2:$B$4</c:f>
              <c:numCache>
                <c:formatCode>#,##0</c:formatCode>
                <c:ptCount val="3"/>
                <c:pt idx="0">
                  <c:v>21</c:v>
                </c:pt>
                <c:pt idx="1">
                  <c:v>7.5</c:v>
                </c:pt>
                <c:pt idx="2" c:formatCode="General">
                  <c:v>540</c:v>
                </c:pt>
              </c:numCache>
            </c:numRef>
          </c:val>
        </c:ser>
        <c:dLbls>
          <c:showLegendKey val="0"/>
          <c:showVal val="0"/>
          <c:showCatName val="0"/>
          <c:showSerName val="0"/>
          <c:showPercent val="0"/>
          <c:showBubbleSize val="0"/>
        </c:dLbls>
        <c:gapWidth val="100"/>
        <c:overlap val="100"/>
        <c:axId val="454000376"/>
        <c:axId val="454004968"/>
      </c:barChart>
      <c:catAx>
        <c:axId val="45400037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solidFill>
                <a:latin typeface="+mn-lt"/>
                <a:ea typeface="+mn-ea"/>
                <a:cs typeface="+mn-cs"/>
              </a:defRPr>
            </a:pPr>
          </a:p>
        </c:txPr>
        <c:crossAx val="454004968"/>
        <c:crosses val="autoZero"/>
        <c:auto val="1"/>
        <c:lblAlgn val="ctr"/>
        <c:lblOffset val="100"/>
        <c:noMultiLvlLbl val="0"/>
      </c:catAx>
      <c:valAx>
        <c:axId val="454004968"/>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454000376"/>
        <c:crosses val="autoZero"/>
        <c:crossBetween val="between"/>
        <c:majorUnit val="100"/>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vl1pPr>
          </a:lstStyle>
          <a:p>
            <a:endParaRPr lang="en-US" dirty="0">
              <a:latin typeface="Oracle Sans Tab" panose="020B0503020204020204" pitchFamily="34" charset="0"/>
            </a:endParaRPr>
          </a:p>
        </p:txBody>
      </p:sp>
      <p:sp>
        <p:nvSpPr>
          <p:cNvPr id="3" name="Date Placeholder 2"/>
          <p:cNvSpPr>
            <a:spLocks noGrp="1"/>
          </p:cNvSpPr>
          <p:nvPr>
            <p:ph type="dt" sz="quarter" idx="1"/>
          </p:nvPr>
        </p:nvSpPr>
        <p:spPr>
          <a:xfrm>
            <a:off x="4143589" y="1"/>
            <a:ext cx="3169919" cy="619364"/>
          </a:xfrm>
          <a:prstGeom prst="rect">
            <a:avLst/>
          </a:prstGeom>
        </p:spPr>
        <p:txBody>
          <a:bodyPr vert="horz" lIns="112299" tIns="56150" rIns="112299" bIns="56150" rtlCol="0"/>
          <a:lstStyle>
            <a:lvl1pPr algn="r">
              <a:defRPr sz="1600"/>
            </a:lvl1pPr>
          </a:lstStyle>
          <a:p>
            <a:fld id="{320DD655-51D6-466D-8D72-5C78765FC630}" type="datetimeFigureOut">
              <a:rPr lang="en-US" smtClean="0">
                <a:latin typeface="Oracle Sans Tab" panose="020B0503020204020204" pitchFamily="34" charset="0"/>
              </a:rPr>
            </a:fld>
            <a:endParaRPr lang="en-US" dirty="0">
              <a:latin typeface="Oracle Sans Tab" panose="020B0503020204020204" pitchFamily="34" charset="0"/>
            </a:endParaRPr>
          </a:p>
        </p:txBody>
      </p:sp>
      <p:sp>
        <p:nvSpPr>
          <p:cNvPr id="4" name="Footer Placeholder 3"/>
          <p:cNvSpPr>
            <a:spLocks noGrp="1"/>
          </p:cNvSpPr>
          <p:nvPr>
            <p:ph type="ftr" sz="quarter" idx="2"/>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dirty="0">
              <a:latin typeface="Oracle Sans Tab" panose="020B0503020204020204" pitchFamily="34" charset="0"/>
            </a:endParaRPr>
          </a:p>
        </p:txBody>
      </p:sp>
      <p:sp>
        <p:nvSpPr>
          <p:cNvPr id="5" name="Slide Number Placeholder 4"/>
          <p:cNvSpPr>
            <a:spLocks noGrp="1"/>
          </p:cNvSpPr>
          <p:nvPr>
            <p:ph type="sldNum" sz="quarter" idx="3"/>
          </p:nvPr>
        </p:nvSpPr>
        <p:spPr>
          <a:xfrm>
            <a:off x="4143589" y="11725038"/>
            <a:ext cx="3169919" cy="619362"/>
          </a:xfrm>
          <a:prstGeom prst="rect">
            <a:avLst/>
          </a:prstGeom>
        </p:spPr>
        <p:txBody>
          <a:bodyPr vert="horz" lIns="112299" tIns="56150" rIns="112299" bIns="56150" rtlCol="0" anchor="b"/>
          <a:lstStyle>
            <a:lvl1pPr algn="r">
              <a:defRPr sz="1600"/>
            </a:lvl1pPr>
          </a:lstStyle>
          <a:p>
            <a:fld id="{9D34DC6F-9D14-4548-8221-51EE6F5B6657}" type="slidenum">
              <a:rPr lang="en-US" smtClean="0">
                <a:latin typeface="Oracle Sans Tab" panose="020B0503020204020204" pitchFamily="34" charset="0"/>
              </a:rPr>
            </a:fld>
            <a:endParaRPr lang="en-US" dirty="0">
              <a:latin typeface="Oracle Sans Tab" panose="020B0503020204020204" pitchFamily="34"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atin typeface="Oracle Sans Tab" panose="020B0503020204020204" pitchFamily="34" charset="0"/>
              </a:defRPr>
            </a:lvl1pPr>
          </a:lstStyle>
          <a:p>
            <a:endParaRPr lang="en-US" dirty="0"/>
          </a:p>
        </p:txBody>
      </p:sp>
      <p:sp>
        <p:nvSpPr>
          <p:cNvPr id="3" name="Date Placeholder 2"/>
          <p:cNvSpPr>
            <a:spLocks noGrp="1"/>
          </p:cNvSpPr>
          <p:nvPr>
            <p:ph type="dt" idx="1"/>
          </p:nvPr>
        </p:nvSpPr>
        <p:spPr>
          <a:xfrm>
            <a:off x="4143589" y="1"/>
            <a:ext cx="3169919" cy="619364"/>
          </a:xfrm>
          <a:prstGeom prst="rect">
            <a:avLst/>
          </a:prstGeom>
        </p:spPr>
        <p:txBody>
          <a:bodyPr vert="horz" lIns="112299" tIns="56150" rIns="112299" bIns="56150" rtlCol="0"/>
          <a:lstStyle>
            <a:lvl1pPr algn="r">
              <a:defRPr sz="1600">
                <a:latin typeface="Oracle Sans Tab" panose="020B0503020204020204" pitchFamily="34" charset="0"/>
              </a:defRPr>
            </a:lvl1pPr>
          </a:lstStyle>
          <a:p>
            <a:fld id="{4F9C25BA-F9B0-4418-8CA0-3A9DF1256BA5}" type="datetimeFigureOut">
              <a:rPr lang="en-US" smtClean="0"/>
            </a:fld>
            <a:endParaRPr lang="en-US" dirty="0"/>
          </a:p>
        </p:txBody>
      </p:sp>
      <p:sp>
        <p:nvSpPr>
          <p:cNvPr id="4" name="Slide Image Placeholder 3"/>
          <p:cNvSpPr>
            <a:spLocks noGrp="1" noRot="1" noChangeAspect="1"/>
          </p:cNvSpPr>
          <p:nvPr>
            <p:ph type="sldImg" idx="2"/>
          </p:nvPr>
        </p:nvSpPr>
        <p:spPr>
          <a:xfrm>
            <a:off x="-44450" y="1543050"/>
            <a:ext cx="7404100" cy="4165600"/>
          </a:xfrm>
          <a:prstGeom prst="rect">
            <a:avLst/>
          </a:prstGeom>
          <a:noFill/>
          <a:ln w="12700">
            <a:solidFill>
              <a:prstClr val="black"/>
            </a:solidFill>
          </a:ln>
        </p:spPr>
        <p:txBody>
          <a:bodyPr vert="horz" lIns="112299" tIns="56150" rIns="112299" bIns="56150" rtlCol="0" anchor="ctr"/>
          <a:lstStyle/>
          <a:p>
            <a:endParaRPr lang="en-US" dirty="0"/>
          </a:p>
        </p:txBody>
      </p:sp>
      <p:sp>
        <p:nvSpPr>
          <p:cNvPr id="5" name="Notes Placeholder 4"/>
          <p:cNvSpPr>
            <a:spLocks noGrp="1"/>
          </p:cNvSpPr>
          <p:nvPr>
            <p:ph type="body" sz="quarter" idx="3"/>
          </p:nvPr>
        </p:nvSpPr>
        <p:spPr>
          <a:xfrm>
            <a:off x="731520" y="5940742"/>
            <a:ext cx="5852160" cy="4860608"/>
          </a:xfrm>
          <a:prstGeom prst="rect">
            <a:avLst/>
          </a:prstGeom>
          <a:noFill/>
        </p:spPr>
        <p:txBody>
          <a:bodyPr vert="horz" lIns="0" tIns="0" rIns="0" bIns="0" rtlCol="0">
            <a:noAutofit/>
          </a:bodyPr>
          <a:lstStyle/>
          <a:p>
            <a:pPr marR="0" lvl="0" indent="0" fontAlgn="auto">
              <a:lnSpc>
                <a:spcPct val="95000"/>
              </a:lnSpc>
              <a:spcBef>
                <a:spcPts val="735"/>
              </a:spcBef>
              <a:spcAft>
                <a:spcPts val="0"/>
              </a:spcAft>
              <a:buClrTx/>
              <a:buSzTx/>
              <a:buFont typeface="System Font Regular"/>
              <a:buNone/>
            </a:pPr>
            <a:r>
              <a:rPr lang="en-US" dirty="0"/>
              <a:t>Edit Master text styles</a:t>
            </a:r>
            <a:endParaRPr lang="en-US" dirty="0"/>
          </a:p>
          <a:p>
            <a:pPr marL="448945" marR="0" lvl="1" indent="-224790" fontAlgn="auto">
              <a:lnSpc>
                <a:spcPct val="95000"/>
              </a:lnSpc>
              <a:spcBef>
                <a:spcPts val="735"/>
              </a:spcBef>
              <a:spcAft>
                <a:spcPts val="0"/>
              </a:spcAft>
              <a:buClrTx/>
              <a:buSzPct val="100000"/>
              <a:buFont typeface="Arial" panose="020B0604020202020204" pitchFamily="34" charset="0"/>
              <a:buChar char="•"/>
            </a:pPr>
            <a:r>
              <a:rPr lang="en-US" dirty="0"/>
              <a:t>Second level</a:t>
            </a:r>
            <a:endParaRPr lang="en-US" dirty="0"/>
          </a:p>
          <a:p>
            <a:pPr marL="898525" marR="0" lvl="2" indent="-224790" fontAlgn="auto">
              <a:lnSpc>
                <a:spcPct val="95000"/>
              </a:lnSpc>
              <a:spcBef>
                <a:spcPts val="490"/>
              </a:spcBef>
              <a:spcAft>
                <a:spcPts val="0"/>
              </a:spcAft>
              <a:buClrTx/>
              <a:buSzPct val="120000"/>
              <a:buFont typeface="System Font Regular"/>
              <a:buChar char="-"/>
            </a:pPr>
            <a:r>
              <a:rPr lang="en-US" dirty="0"/>
              <a:t>Third level</a:t>
            </a:r>
            <a:endParaRPr lang="en-US" dirty="0"/>
          </a:p>
          <a:p>
            <a:pPr marL="1347470" marR="0" lvl="3" indent="-224790" fontAlgn="auto">
              <a:lnSpc>
                <a:spcPct val="95000"/>
              </a:lnSpc>
              <a:spcBef>
                <a:spcPts val="490"/>
              </a:spcBef>
              <a:spcAft>
                <a:spcPts val="0"/>
              </a:spcAft>
              <a:buClrTx/>
              <a:buSzPct val="100000"/>
              <a:buFont typeface="System Font Regular"/>
              <a:buChar char="◦"/>
            </a:pPr>
            <a:r>
              <a:rPr lang="en-US" dirty="0"/>
              <a:t>Fourth level</a:t>
            </a:r>
            <a:endParaRPr lang="en-US" dirty="0"/>
          </a:p>
          <a:p>
            <a:pPr marL="1797050" marR="0" lvl="4" indent="-224790" fontAlgn="auto">
              <a:lnSpc>
                <a:spcPct val="95000"/>
              </a:lnSpc>
              <a:spcBef>
                <a:spcPts val="490"/>
              </a:spcBef>
              <a:spcAft>
                <a:spcPts val="0"/>
              </a:spcAft>
              <a:buClrTx/>
              <a:buSzTx/>
              <a:buFont typeface="System Font Regular"/>
              <a:buChar char="•"/>
            </a:pPr>
            <a:r>
              <a:rPr lang="en-US" dirty="0"/>
              <a:t>Fifth level</a:t>
            </a:r>
            <a:endParaRPr lang="en-US" dirty="0"/>
          </a:p>
        </p:txBody>
      </p:sp>
      <p:sp>
        <p:nvSpPr>
          <p:cNvPr id="7" name="Slide Number Placeholder 6"/>
          <p:cNvSpPr>
            <a:spLocks noGrp="1"/>
          </p:cNvSpPr>
          <p:nvPr>
            <p:ph type="sldNum" sz="quarter" idx="5"/>
          </p:nvPr>
        </p:nvSpPr>
        <p:spPr>
          <a:xfrm>
            <a:off x="4143589" y="11725038"/>
            <a:ext cx="3169919" cy="619362"/>
          </a:xfrm>
          <a:prstGeom prst="rect">
            <a:avLst/>
          </a:prstGeom>
        </p:spPr>
        <p:txBody>
          <a:bodyPr vert="horz" lIns="112299" tIns="56150" rIns="112299" bIns="56150" rtlCol="0" anchor="b"/>
          <a:lstStyle>
            <a:lvl1pPr algn="r">
              <a:defRPr sz="1600">
                <a:latin typeface="Oracle Sans Tab" panose="020B0503020204020204" pitchFamily="34" charset="0"/>
              </a:defRPr>
            </a:lvl1pPr>
          </a:lstStyle>
          <a:p>
            <a:fld id="{9EDC5964-3162-43B5-B1EC-63C8D166D7D3}" type="slidenum">
              <a:rPr lang="en-US" smtClean="0"/>
            </a:fld>
            <a:endParaRPr lang="en-US" dirty="0"/>
          </a:p>
        </p:txBody>
      </p:sp>
      <p:sp>
        <p:nvSpPr>
          <p:cNvPr id="6" name="Footer Placeholder 5"/>
          <p:cNvSpPr>
            <a:spLocks noGrp="1"/>
          </p:cNvSpPr>
          <p:nvPr>
            <p:ph type="ftr" sz="quarter" idx="4"/>
          </p:nvPr>
        </p:nvSpPr>
        <p:spPr>
          <a:xfrm>
            <a:off x="2" y="11725038"/>
            <a:ext cx="3169919" cy="619362"/>
          </a:xfrm>
          <a:prstGeom prst="rect">
            <a:avLst/>
          </a:prstGeom>
        </p:spPr>
        <p:txBody>
          <a:bodyPr vert="horz" lIns="112299" tIns="56150" rIns="112299" bIns="56150" rtlCol="0" anchor="b"/>
          <a:lstStyle>
            <a:lvl1pPr algn="l">
              <a:defRPr sz="1600">
                <a:latin typeface="Oracle Sans Tab" panose="020B0503020204020204" pitchFamily="34" charset="0"/>
              </a:defRPr>
            </a:lvl1pPr>
          </a:lstStyle>
          <a:p>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1pPr>
    <a:lvl2pPr marL="45720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2pPr>
    <a:lvl3pPr marL="914400" algn="l" defTabSz="914400" rtl="0" eaLnBrk="1" latinLnBrk="0" hangingPunct="1">
      <a:defRPr lang="en-US" sz="1100" kern="1200">
        <a:solidFill>
          <a:schemeClr val="tx1"/>
        </a:solidFill>
        <a:latin typeface="Oracle Sans Tab Light" panose="020B0403020204020204" pitchFamily="34" charset="0"/>
        <a:ea typeface="+mn-ea"/>
        <a:cs typeface="Oracle Sans Tab Light" panose="020B0403020204020204" pitchFamily="34" charset="0"/>
      </a:defRPr>
    </a:lvl3pPr>
    <a:lvl4pPr marL="1371600" algn="l" defTabSz="914400" rtl="0" eaLnBrk="1" latinLnBrk="0" hangingPunct="1">
      <a:defRPr lang="en-US" sz="1050" kern="1200">
        <a:solidFill>
          <a:schemeClr val="tx1"/>
        </a:solidFill>
        <a:latin typeface="Oracle Sans Tab Light" panose="020B0403020204020204" pitchFamily="34" charset="0"/>
        <a:ea typeface="+mn-ea"/>
        <a:cs typeface="Oracle Sans Tab Light" panose="020B0403020204020204" pitchFamily="34" charset="0"/>
      </a:defRPr>
    </a:lvl4pPr>
    <a:lvl5pPr marL="1828800" algn="l" defTabSz="914400" rtl="0" eaLnBrk="1" latinLnBrk="0" hangingPunct="1">
      <a:defRPr lang="en-US" sz="1000" kern="1200">
        <a:solidFill>
          <a:schemeClr val="tx1"/>
        </a:solidFill>
        <a:latin typeface="Oracle Sans Tab Light" panose="020B0403020204020204" pitchFamily="34" charset="0"/>
        <a:ea typeface="+mn-ea"/>
        <a:cs typeface="Oracle Sans Tab Light" panose="020B0403020204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atlassian.com/blog/opsgenie/measuring-and-evaluating-service-level-objectives" TargetMode="External"/><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6" Type="http://schemas.openxmlformats.org/officeDocument/2006/relationships/hyperlink" Target="https://aws.amazon.com/blogs/database/best-storage-practices-for-running-production-workloads-on-hosted-databases-with-amazon-rds-or-amazon-ec2/" TargetMode="External"/><Relationship Id="rId5" Type="http://schemas.openxmlformats.org/officeDocument/2006/relationships/hyperlink" Target="https://www.slideshare.net/AmazonWebServices/deep-dive-on-amazon-elastic-block-storage-amazon-ebs-stg310r1-aws-reinvent-2018" TargetMode="External"/><Relationship Id="rId4" Type="http://schemas.openxmlformats.org/officeDocument/2006/relationships/hyperlink" Target="https://docs.microsoft.com/en-us/azure/sql-database/sql-database-service-tiers-dtu" TargetMode="External"/><Relationship Id="rId3" Type="http://schemas.openxmlformats.org/officeDocument/2006/relationships/hyperlink" Target="https://docs.aws.amazon.com/AmazonRDS/latest/UserGuide/CHAP_Storage.html" TargetMode="External"/><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4" Type="http://schemas.openxmlformats.org/officeDocument/2006/relationships/hyperlink" Target="https://docs.microsoft.com/en-us/azure/azure-sql/database/resource-limits-vcore-single-databases" TargetMode="External"/><Relationship Id="rId3" Type="http://schemas.openxmlformats.org/officeDocument/2006/relationships/hyperlink" Target="https://docs.microsoft.com/en-us/azure/azure-sql/managed-instance/resource-limits" TargetMode="External"/><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C72D9AE-7182-4680-8F79-479C4181FF08}"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SG"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r>
              <a:rPr lang="en-US" dirty="0"/>
              <a:t>Oracle</a:t>
            </a:r>
            <a:r>
              <a:rPr lang="en-US" baseline="0" dirty="0"/>
              <a:t> </a:t>
            </a:r>
            <a:r>
              <a:rPr lang="en-US" baseline="0" dirty="0" err="1"/>
              <a:t>Exadata</a:t>
            </a:r>
            <a:r>
              <a:rPr lang="en-US" baseline="0" dirty="0"/>
              <a:t> </a:t>
            </a:r>
            <a:r>
              <a:rPr lang="zh-CN" altLang="en-US" baseline="0" dirty="0"/>
              <a:t>数据库一体机自从</a:t>
            </a:r>
            <a:r>
              <a:rPr lang="en-US" altLang="zh-CN" baseline="0" dirty="0"/>
              <a:t>2008</a:t>
            </a:r>
            <a:r>
              <a:rPr lang="zh-CN" altLang="en-US" baseline="0" dirty="0"/>
              <a:t>年推出以来， 一直保持持续的创新和发展， 可以说我们一直在打破旧有规则 ， 创造新的记录， 由于</a:t>
            </a:r>
            <a:r>
              <a:rPr lang="en-US" altLang="zh-CN" baseline="0" dirty="0"/>
              <a:t>Oracle  </a:t>
            </a:r>
            <a:r>
              <a:rPr lang="en-US" altLang="zh-CN" baseline="0" dirty="0" err="1"/>
              <a:t>Exadata</a:t>
            </a:r>
            <a:r>
              <a:rPr lang="en-US" altLang="zh-CN" baseline="0" dirty="0"/>
              <a:t> </a:t>
            </a:r>
            <a:r>
              <a:rPr lang="zh-CN" altLang="en-US" baseline="0" dirty="0"/>
              <a:t>的巨大成功， 市场上掀起了数据库一体机的热潮， 但是我们可以骄傲地说， 我们的</a:t>
            </a:r>
            <a:r>
              <a:rPr lang="en-US" altLang="zh-CN" baseline="0" dirty="0" err="1"/>
              <a:t>Exadata</a:t>
            </a:r>
            <a:r>
              <a:rPr lang="en-US" altLang="zh-CN" baseline="0" dirty="0"/>
              <a:t> </a:t>
            </a:r>
            <a:r>
              <a:rPr lang="zh-CN" altLang="en-US" baseline="0" dirty="0"/>
              <a:t>数据库一体机， 一直被模仿，从未被超越。 </a:t>
            </a:r>
            <a:endParaRPr lang="en-US" altLang="zh-CN" baseline="0" dirty="0"/>
          </a:p>
          <a:p>
            <a:r>
              <a:rPr lang="en-US" altLang="zh-CN" dirty="0" err="1"/>
              <a:t>Exadata</a:t>
            </a:r>
            <a:r>
              <a:rPr lang="zh-CN" altLang="en-US" dirty="0"/>
              <a:t>一体机上的技术， 例如</a:t>
            </a:r>
            <a:r>
              <a:rPr lang="en-US" altLang="zh-CN" dirty="0"/>
              <a:t>SQL</a:t>
            </a:r>
            <a:r>
              <a:rPr lang="zh-CN" altLang="en-US" dirty="0"/>
              <a:t>下沉， 混合列压缩， 已经推出</a:t>
            </a:r>
            <a:r>
              <a:rPr lang="en-US" altLang="zh-CN" dirty="0"/>
              <a:t>10</a:t>
            </a:r>
            <a:r>
              <a:rPr lang="zh-CN" altLang="en-US" dirty="0"/>
              <a:t>年， 至今还保持领先。</a:t>
            </a:r>
            <a:endParaRPr lang="en-US" altLang="zh-CN" dirty="0"/>
          </a:p>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随着</a:t>
            </a:r>
            <a:r>
              <a:rPr lang="en-US" altLang="zh-CN" dirty="0"/>
              <a:t>IT </a:t>
            </a:r>
            <a:r>
              <a:rPr lang="zh-CN" altLang="en-US" dirty="0"/>
              <a:t>系统不断发展， 企业内部的应用系统越来越多 ， 存在大量的独立的应用系统， 如何通过整合部署，提高系统运营效率， 一直都是</a:t>
            </a:r>
            <a:r>
              <a:rPr lang="en-US" altLang="zh-CN" dirty="0"/>
              <a:t>CIO</a:t>
            </a:r>
            <a:r>
              <a:rPr lang="zh-CN" altLang="en-US" dirty="0"/>
              <a:t>的重要工作之一， 很多用户也采用</a:t>
            </a:r>
            <a:r>
              <a:rPr lang="en-US" altLang="zh-CN" dirty="0" err="1"/>
              <a:t>Exadata</a:t>
            </a:r>
            <a:r>
              <a:rPr lang="en-US" altLang="zh-CN" dirty="0"/>
              <a:t> </a:t>
            </a:r>
            <a:r>
              <a:rPr lang="zh-CN" altLang="en-US" dirty="0"/>
              <a:t>作为统一的数据库部署平台， 用户发现， 系统效率更高了，利用</a:t>
            </a:r>
            <a:r>
              <a:rPr lang="en-US" altLang="zh-CN" dirty="0" err="1"/>
              <a:t>Exadata</a:t>
            </a:r>
            <a:r>
              <a:rPr lang="en-US" altLang="zh-CN" dirty="0"/>
              <a:t> </a:t>
            </a:r>
            <a:r>
              <a:rPr lang="zh-CN" altLang="en-US" dirty="0"/>
              <a:t>的深度优化能力， 对比任何其他平台下部署的应用， 性能提升基本在</a:t>
            </a:r>
            <a:r>
              <a:rPr lang="en-US" altLang="zh-CN" dirty="0"/>
              <a:t>2</a:t>
            </a:r>
            <a:r>
              <a:rPr lang="zh-CN" altLang="en-US" dirty="0"/>
              <a:t>倍以上， 另外利用</a:t>
            </a:r>
            <a:r>
              <a:rPr lang="en-US" altLang="zh-CN" dirty="0" err="1"/>
              <a:t>Exadata</a:t>
            </a:r>
            <a:r>
              <a:rPr lang="en-US" altLang="zh-CN" dirty="0"/>
              <a:t> </a:t>
            </a:r>
            <a:r>
              <a:rPr lang="zh-CN" altLang="en-US" dirty="0"/>
              <a:t>的资源管理系统， 可以控制任意应用使用的</a:t>
            </a:r>
            <a:r>
              <a:rPr lang="en-US" altLang="zh-CN" dirty="0"/>
              <a:t>CPU</a:t>
            </a:r>
            <a:r>
              <a:rPr lang="zh-CN" altLang="en-US" dirty="0"/>
              <a:t>， 内存， 磁盘， 以及</a:t>
            </a:r>
            <a:r>
              <a:rPr lang="en-US" altLang="zh-CN" dirty="0"/>
              <a:t>IO</a:t>
            </a:r>
            <a:r>
              <a:rPr lang="en-US" altLang="zh-CN" baseline="0" dirty="0"/>
              <a:t> </a:t>
            </a:r>
            <a:r>
              <a:rPr lang="zh-CN" altLang="en-US" baseline="0" dirty="0"/>
              <a:t>能力， 我们可以确保重要的应用优先跑，此重要业务低资源跑， 不重要的业务闲暇时跑， 轻松实现处理能力的削峰平谷， 从而降低资源投入， 机房空间， 电力消耗， 轻松实现降本增效</a:t>
            </a:r>
            <a:endParaRPr lang="en-US" altLang="zh-C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97EC860-FC93-C341-AF98-CDCB253DCA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我们从两个角度思考一下， 首先， 如果相同的硬件处理能力之下， 利用</a:t>
            </a:r>
            <a:r>
              <a:rPr lang="en-US" altLang="zh-CN" dirty="0" err="1"/>
              <a:t>Exadata</a:t>
            </a:r>
            <a:r>
              <a:rPr lang="en-US" altLang="zh-CN" dirty="0"/>
              <a:t> </a:t>
            </a:r>
            <a:r>
              <a:rPr lang="zh-CN" altLang="en-US" dirty="0"/>
              <a:t>， 您可以部署更多数据库， 处理更多数据， 支持更多用户，直接意味着</a:t>
            </a:r>
            <a:r>
              <a:rPr lang="en-US" altLang="zh-CN" dirty="0"/>
              <a:t>IT</a:t>
            </a:r>
            <a:r>
              <a:rPr lang="zh-CN" altLang="en-US" dirty="0"/>
              <a:t>效能的提升， 另一个方面， 完成同样的目标， 我们使用更少的硬件， 那节约下来的软件， 和数据中心的成本，也是一笔不菲的数目</a:t>
            </a:r>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3"/>
            </p:custDataLst>
          </p:nvPr>
        </p:nvSpPr>
        <p:spPr/>
      </p:sp>
      <p:sp>
        <p:nvSpPr>
          <p:cNvPr id="3" name="Notes Placeholder 2"/>
          <p:cNvSpPr>
            <a:spLocks noGrp="1"/>
          </p:cNvSpPr>
          <p:nvPr>
            <p:ph type="body" idx="1"/>
            <p:custDataLst>
              <p:tags r:id="rId4"/>
            </p:custDataLst>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en-US" baseline="0" dirty="0"/>
          </a:p>
        </p:txBody>
      </p:sp>
      <p:sp>
        <p:nvSpPr>
          <p:cNvPr id="4" name="Date Placeholder 3"/>
          <p:cNvSpPr>
            <a:spLocks noGrp="1"/>
          </p:cNvSpPr>
          <p:nvPr>
            <p:ph type="dt" idx="10"/>
            <p:custDataLst>
              <p:tags r:id="rId5"/>
            </p:custDataLst>
          </p:nvPr>
        </p:nvSpPr>
        <p:spPr/>
        <p:txBody>
          <a:bodyPr/>
          <a:lstStyle/>
          <a:p>
            <a:fld id="{49CDE7BA-6EE7-4D6C-8930-C97D7D6E2DC8}" type="datetime1">
              <a:rPr lang="en-IN" smtClean="0"/>
            </a:fld>
            <a:endParaRPr lang="en-US"/>
          </a:p>
        </p:txBody>
      </p:sp>
      <p:sp>
        <p:nvSpPr>
          <p:cNvPr id="5" name="Footer Placeholder 4"/>
          <p:cNvSpPr>
            <a:spLocks noGrp="1"/>
          </p:cNvSpPr>
          <p:nvPr>
            <p:ph type="ftr" sz="quarter" idx="11"/>
            <p:custDataLst>
              <p:tags r:id="rId6"/>
            </p:custDataLst>
          </p:nvPr>
        </p:nvSpPr>
        <p:spPr/>
        <p:txBody>
          <a:bodyPr/>
          <a:lstStyle/>
          <a:p>
            <a:endParaRPr lang="en-US"/>
          </a:p>
        </p:txBody>
      </p:sp>
      <p:sp>
        <p:nvSpPr>
          <p:cNvPr id="6" name="Slide Number Placeholder 5"/>
          <p:cNvSpPr>
            <a:spLocks noGrp="1"/>
          </p:cNvSpPr>
          <p:nvPr>
            <p:ph type="sldNum" sz="quarter" idx="12"/>
            <p:custDataLst>
              <p:tags r:id="rId7"/>
            </p:custDataLst>
          </p:nvPr>
        </p:nvSpPr>
        <p:spPr/>
        <p:txBody>
          <a:bodyPr/>
          <a:lstStyle/>
          <a:p>
            <a:fld id="{DACC16FB-9D68-C74B-AABD-CDFC2ED74F24}"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EDC5964-3162-43B5-B1EC-63C8D166D7D3}"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接下来， 我们来看一下</a:t>
            </a:r>
            <a:r>
              <a:rPr lang="en-US" altLang="zh-CN" dirty="0"/>
              <a:t>Oracle </a:t>
            </a:r>
            <a:r>
              <a:rPr lang="zh-CN" altLang="en-US" dirty="0"/>
              <a:t>的终极神器，作为集</a:t>
            </a:r>
            <a:r>
              <a:rPr lang="en-US" altLang="zh-CN" dirty="0"/>
              <a:t>Oracle </a:t>
            </a:r>
            <a:r>
              <a:rPr lang="zh-CN" altLang="en-US" dirty="0"/>
              <a:t>软硬件技术之大成的 </a:t>
            </a:r>
            <a:r>
              <a:rPr lang="en-US" altLang="zh-CN" dirty="0" err="1"/>
              <a:t>Exadata</a:t>
            </a:r>
            <a:r>
              <a:rPr lang="en-US" altLang="zh-CN" dirty="0"/>
              <a:t> </a:t>
            </a:r>
            <a:r>
              <a:rPr lang="zh-CN" altLang="en-US" dirty="0"/>
              <a:t>数据库一体机，支持用户飞得更高是我们的最高目标</a:t>
            </a:r>
            <a:endParaRPr lang="en-US" altLang="zh-CN" dirty="0"/>
          </a:p>
          <a:p>
            <a:r>
              <a:rPr lang="zh-CN" altLang="en-US" dirty="0"/>
              <a:t>首先， 我们希望</a:t>
            </a:r>
            <a:r>
              <a:rPr lang="en-US" altLang="zh-CN" dirty="0"/>
              <a:t>Oracle  </a:t>
            </a:r>
            <a:r>
              <a:rPr lang="zh-CN" altLang="en-US" dirty="0"/>
              <a:t>数据库一体机是运行数据库的最佳选择， 无论是初创企业， 还是财富</a:t>
            </a:r>
            <a:r>
              <a:rPr lang="en-US" altLang="zh-CN" dirty="0"/>
              <a:t>500</a:t>
            </a:r>
            <a:r>
              <a:rPr lang="zh-CN" altLang="en-US" dirty="0"/>
              <a:t>强的跨国企业， 我们都可以很好地支持， 可以按照您的业务需求， 从最小的</a:t>
            </a:r>
            <a:r>
              <a:rPr lang="en-US" altLang="zh-CN" dirty="0"/>
              <a:t>1/8</a:t>
            </a:r>
            <a:r>
              <a:rPr lang="en-US" altLang="zh-CN" baseline="0" dirty="0"/>
              <a:t> </a:t>
            </a:r>
            <a:r>
              <a:rPr lang="zh-CN" altLang="en-US" baseline="0" dirty="0"/>
              <a:t>配置， 直到成百上千台。 我们都可以平滑升级， 线性扩展。 可以做到一机在手， 天下我有</a:t>
            </a:r>
            <a:endParaRPr lang="en-US" altLang="zh-CN" baseline="0" dirty="0"/>
          </a:p>
          <a:p>
            <a:r>
              <a:rPr lang="zh-CN" altLang="en-US" dirty="0"/>
              <a:t>其次， 这是业界唯一一台软件硬件互相适配， 共同优化， 达到完美融合的数据库一体机，最新的硬件确保您永远站在技术的潮头， 智能的存储软件可以进一步加速硬件带来的创新， 让您的</a:t>
            </a:r>
            <a:r>
              <a:rPr lang="en-US" altLang="zh-CN" dirty="0"/>
              <a:t>Oracle</a:t>
            </a:r>
            <a:r>
              <a:rPr lang="zh-CN" altLang="en-US" dirty="0"/>
              <a:t>数据库插上翅膀。一骑绝尘</a:t>
            </a:r>
            <a:endParaRPr lang="en-US" altLang="zh-CN" dirty="0"/>
          </a:p>
          <a:p>
            <a:r>
              <a:rPr lang="zh-CN" altLang="en-US" dirty="0"/>
              <a:t>最后， 我们还利用最新的机器学习和人工智能技术， 实现从底层磁盘网络， 到顶层数据库访问全栈的自治管理， 实现数据库的自治优化， 自治管理， 让您轻松实现咖啡运维。</a:t>
            </a:r>
            <a:endParaRPr lang="en-US" altLang="zh-CN" dirty="0"/>
          </a:p>
          <a:p>
            <a:endParaRPr lang="en-US" dirty="0"/>
          </a:p>
          <a:p>
            <a:r>
              <a:rPr lang="zh-CN" altLang="en-US" dirty="0"/>
              <a:t>当然，为了满足不同用户的需求， 我们的用户可以在任意环境下部署</a:t>
            </a:r>
            <a:r>
              <a:rPr lang="en-US" altLang="zh-CN" dirty="0" err="1"/>
              <a:t>Exadata</a:t>
            </a:r>
            <a:r>
              <a:rPr lang="en-US" altLang="zh-CN" dirty="0"/>
              <a:t> </a:t>
            </a:r>
            <a:r>
              <a:rPr lang="zh-CN" altLang="en-US" dirty="0"/>
              <a:t>数据库一体机， 无论您是自建数据中心， 还是专有云，或者</a:t>
            </a:r>
            <a:r>
              <a:rPr lang="en-US" altLang="zh-CN" dirty="0"/>
              <a:t>Oracle </a:t>
            </a:r>
            <a:r>
              <a:rPr lang="zh-CN" altLang="en-US" dirty="0"/>
              <a:t>公有云， 都可以便捷地使用</a:t>
            </a:r>
            <a:r>
              <a:rPr lang="en-US" altLang="zh-CN" dirty="0" err="1"/>
              <a:t>Exadata</a:t>
            </a:r>
            <a:r>
              <a:rPr lang="en-US" altLang="zh-CN" dirty="0"/>
              <a:t> </a:t>
            </a:r>
            <a:r>
              <a:rPr lang="zh-CN" altLang="en-US" dirty="0"/>
              <a:t>数据库一体机技术， 而且由于我们采用完全相同的技术栈， 您的应用可以在云上和您的数据中心自如移动。 支持您企业</a:t>
            </a:r>
            <a:r>
              <a:rPr lang="en-US" altLang="zh-CN" dirty="0"/>
              <a:t>IT</a:t>
            </a:r>
            <a:r>
              <a:rPr lang="zh-CN" altLang="en-US" dirty="0"/>
              <a:t>战略的持续演进。</a:t>
            </a:r>
            <a:endParaRPr lang="en-US" dirty="0"/>
          </a:p>
        </p:txBody>
      </p:sp>
      <p:sp>
        <p:nvSpPr>
          <p:cNvPr id="4" name="Slide Number Placeholder 3"/>
          <p:cNvSpPr>
            <a:spLocks noGrp="1"/>
          </p:cNvSpPr>
          <p:nvPr>
            <p:ph type="sldNum" sz="quarter" idx="5"/>
          </p:nvPr>
        </p:nvSpPr>
        <p:spPr/>
        <p:txBody>
          <a:bodyPr/>
          <a:lstStyle/>
          <a:p>
            <a:fld id="{ED5BE74E-0552-5F4D-9ACA-E7CDA2CB520C}"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a:solidFill>
                  <a:schemeClr val="tx1"/>
                </a:solidFill>
                <a:effectLst/>
                <a:latin typeface="Oracle Sans Tab" panose="020B0503020204020204" pitchFamily="34" charset="0"/>
                <a:ea typeface="+mn-ea"/>
                <a:cs typeface="Oracle Sans Tab" panose="020B0503020204020204" pitchFamily="34" charset="0"/>
              </a:rPr>
              <a:t>SLA</a:t>
            </a:r>
            <a:r>
              <a:rPr lang="zh-CN" altLang="en-US" sz="1200" b="1" i="0" kern="1200" dirty="0">
                <a:solidFill>
                  <a:schemeClr val="tx1"/>
                </a:solidFill>
                <a:effectLst/>
                <a:latin typeface="Oracle Sans Tab" panose="020B0503020204020204" pitchFamily="34" charset="0"/>
                <a:ea typeface="+mn-ea"/>
                <a:cs typeface="Oracle Sans Tab" panose="020B0503020204020204" pitchFamily="34" charset="0"/>
              </a:rPr>
              <a:t>（服务水平协议）是提供商和客户之间关于正常运行时间、响应能力和责任等可衡量指标的协议。</a:t>
            </a:r>
            <a:endParaRPr lang="en-US" altLang="zh-CN" sz="1200" b="0" i="0" kern="1200" dirty="0">
              <a:solidFill>
                <a:schemeClr val="tx1"/>
              </a:solidFill>
              <a:effectLst/>
              <a:latin typeface="Oracle Sans Tab" panose="020B0503020204020204" pitchFamily="34" charset="0"/>
              <a:ea typeface="+mn-ea"/>
              <a:cs typeface="Oracle Sans Tab" panose="020B0503020204020204" pitchFamily="34" charset="0"/>
            </a:endParaRPr>
          </a:p>
          <a:p>
            <a:r>
              <a:rPr lang="en-US" altLang="zh-CN" sz="1200" b="0" i="0" kern="1200" dirty="0">
                <a:solidFill>
                  <a:schemeClr val="tx1"/>
                </a:solidFill>
                <a:effectLst/>
                <a:latin typeface="Oracle Sans Tab" panose="020B0503020204020204" pitchFamily="34" charset="0"/>
                <a:ea typeface="+mn-ea"/>
                <a:cs typeface="Oracle Sans Tab" panose="020B0503020204020204" pitchFamily="34" charset="0"/>
              </a:rPr>
              <a:t>SLO(service level objective)</a:t>
            </a:r>
            <a:endParaRPr lang="en-US" altLang="zh-CN" sz="1200" b="0" i="0" kern="1200" dirty="0">
              <a:solidFill>
                <a:schemeClr val="tx1"/>
              </a:solidFill>
              <a:effectLst/>
              <a:latin typeface="Oracle Sans Tab" panose="020B0503020204020204" pitchFamily="34" charset="0"/>
              <a:ea typeface="+mn-ea"/>
              <a:cs typeface="Oracle Sans Tab" panose="020B0503020204020204" pitchFamily="34" charset="0"/>
            </a:endParaRPr>
          </a:p>
          <a:p>
            <a:r>
              <a:rPr lang="en-US" altLang="zh-CN" sz="1200" b="0" i="0" kern="1200" dirty="0">
                <a:solidFill>
                  <a:schemeClr val="tx1"/>
                </a:solidFill>
                <a:effectLst/>
                <a:latin typeface="Oracle Sans Tab" panose="020B0503020204020204" pitchFamily="34" charset="0"/>
                <a:ea typeface="+mn-ea"/>
                <a:cs typeface="Oracle Sans Tab" panose="020B0503020204020204" pitchFamily="34" charset="0"/>
              </a:rPr>
              <a:t>SLO</a:t>
            </a:r>
            <a:r>
              <a:rPr lang="zh-CN" altLang="en-US" sz="1200" b="0" i="0" kern="1200" dirty="0">
                <a:solidFill>
                  <a:schemeClr val="tx1"/>
                </a:solidFill>
                <a:effectLst/>
                <a:latin typeface="Oracle Sans Tab" panose="020B0503020204020204" pitchFamily="34" charset="0"/>
                <a:ea typeface="+mn-ea"/>
                <a:cs typeface="Oracle Sans Tab" panose="020B0503020204020204" pitchFamily="34" charset="0"/>
              </a:rPr>
              <a:t>（服务水平目标）是 </a:t>
            </a:r>
            <a:r>
              <a:rPr lang="en-US" altLang="zh-CN" sz="1200" b="0" i="0" kern="1200" dirty="0">
                <a:solidFill>
                  <a:schemeClr val="tx1"/>
                </a:solidFill>
                <a:effectLst/>
                <a:latin typeface="Oracle Sans Tab" panose="020B0503020204020204" pitchFamily="34" charset="0"/>
                <a:ea typeface="+mn-ea"/>
                <a:cs typeface="Oracle Sans Tab" panose="020B0503020204020204" pitchFamily="34" charset="0"/>
              </a:rPr>
              <a:t>SLA </a:t>
            </a:r>
            <a:r>
              <a:rPr lang="zh-CN" altLang="en-US" sz="1200" b="0" i="0" kern="1200" dirty="0">
                <a:solidFill>
                  <a:schemeClr val="tx1"/>
                </a:solidFill>
                <a:effectLst/>
                <a:latin typeface="Oracle Sans Tab" panose="020B0503020204020204" pitchFamily="34" charset="0"/>
                <a:ea typeface="+mn-ea"/>
                <a:cs typeface="Oracle Sans Tab" panose="020B0503020204020204" pitchFamily="34" charset="0"/>
              </a:rPr>
              <a:t>中关于特定指标（如正常运行时间或响应时间）的协议。因此，如果 </a:t>
            </a:r>
            <a:r>
              <a:rPr lang="en-US" altLang="zh-CN" sz="1200" b="0" i="0" kern="1200" dirty="0">
                <a:solidFill>
                  <a:schemeClr val="tx1"/>
                </a:solidFill>
                <a:effectLst/>
                <a:latin typeface="Oracle Sans Tab" panose="020B0503020204020204" pitchFamily="34" charset="0"/>
                <a:ea typeface="+mn-ea"/>
                <a:cs typeface="Oracle Sans Tab" panose="020B0503020204020204" pitchFamily="34" charset="0"/>
              </a:rPr>
              <a:t>SLA </a:t>
            </a:r>
            <a:r>
              <a:rPr lang="zh-CN" altLang="en-US" sz="1200" b="0" i="0" kern="1200" dirty="0">
                <a:solidFill>
                  <a:schemeClr val="tx1"/>
                </a:solidFill>
                <a:effectLst/>
                <a:latin typeface="Oracle Sans Tab" panose="020B0503020204020204" pitchFamily="34" charset="0"/>
                <a:ea typeface="+mn-ea"/>
                <a:cs typeface="Oracle Sans Tab" panose="020B0503020204020204" pitchFamily="34" charset="0"/>
              </a:rPr>
              <a:t>是您和您的客户之间的正式协议，那么 </a:t>
            </a:r>
            <a:r>
              <a:rPr lang="en-US" altLang="zh-CN" sz="1200" b="0" i="0" kern="1200" dirty="0">
                <a:solidFill>
                  <a:schemeClr val="tx1"/>
                </a:solidFill>
                <a:effectLst/>
                <a:latin typeface="Oracle Sans Tab" panose="020B0503020204020204" pitchFamily="34" charset="0"/>
                <a:ea typeface="+mn-ea"/>
                <a:cs typeface="Oracle Sans Tab" panose="020B0503020204020204" pitchFamily="34" charset="0"/>
              </a:rPr>
              <a:t>SL​​O </a:t>
            </a:r>
            <a:r>
              <a:rPr lang="zh-CN" altLang="en-US" sz="1200" b="0" i="0" kern="1200" dirty="0">
                <a:solidFill>
                  <a:schemeClr val="tx1"/>
                </a:solidFill>
                <a:effectLst/>
                <a:latin typeface="Oracle Sans Tab" panose="020B0503020204020204" pitchFamily="34" charset="0"/>
                <a:ea typeface="+mn-ea"/>
                <a:cs typeface="Oracle Sans Tab" panose="020B0503020204020204" pitchFamily="34" charset="0"/>
              </a:rPr>
              <a:t>就是您对该客户做出的个人承诺。</a:t>
            </a:r>
            <a:r>
              <a:rPr lang="en-US" altLang="zh-CN" sz="1200" b="0" i="0" kern="1200" dirty="0">
                <a:solidFill>
                  <a:schemeClr val="tx1"/>
                </a:solidFill>
                <a:effectLst/>
                <a:latin typeface="Oracle Sans Tab" panose="020B0503020204020204" pitchFamily="34" charset="0"/>
                <a:ea typeface="+mn-ea"/>
                <a:cs typeface="Oracle Sans Tab" panose="020B0503020204020204" pitchFamily="34" charset="0"/>
              </a:rPr>
              <a:t>SLO </a:t>
            </a:r>
            <a:r>
              <a:rPr lang="zh-CN" altLang="en-US" sz="1200" b="0" i="0" kern="1200" dirty="0">
                <a:solidFill>
                  <a:schemeClr val="tx1"/>
                </a:solidFill>
                <a:effectLst/>
                <a:latin typeface="Oracle Sans Tab" panose="020B0503020204020204" pitchFamily="34" charset="0"/>
                <a:ea typeface="+mn-ea"/>
                <a:cs typeface="Oracle Sans Tab" panose="020B0503020204020204" pitchFamily="34" charset="0"/>
              </a:rPr>
              <a:t>是设定客户期望并告诉 </a:t>
            </a:r>
            <a:r>
              <a:rPr lang="en-US" altLang="zh-CN" sz="1200" b="0" i="0" kern="1200" dirty="0">
                <a:solidFill>
                  <a:schemeClr val="tx1"/>
                </a:solidFill>
                <a:effectLst/>
                <a:latin typeface="Oracle Sans Tab" panose="020B0503020204020204" pitchFamily="34" charset="0"/>
                <a:ea typeface="+mn-ea"/>
                <a:cs typeface="Oracle Sans Tab" panose="020B0503020204020204" pitchFamily="34" charset="0"/>
              </a:rPr>
              <a:t>IT </a:t>
            </a:r>
            <a:r>
              <a:rPr lang="zh-CN" altLang="en-US" sz="1200" b="0" i="0" kern="1200" dirty="0">
                <a:solidFill>
                  <a:schemeClr val="tx1"/>
                </a:solidFill>
                <a:effectLst/>
                <a:latin typeface="Oracle Sans Tab" panose="020B0503020204020204" pitchFamily="34" charset="0"/>
                <a:ea typeface="+mn-ea"/>
                <a:cs typeface="Oracle Sans Tab" panose="020B0503020204020204" pitchFamily="34" charset="0"/>
              </a:rPr>
              <a:t>和 </a:t>
            </a:r>
            <a:r>
              <a:rPr lang="en-US" altLang="zh-CN" sz="1200" b="0" i="0" kern="1200" dirty="0">
                <a:solidFill>
                  <a:schemeClr val="tx1"/>
                </a:solidFill>
                <a:effectLst/>
                <a:latin typeface="Oracle Sans Tab" panose="020B0503020204020204" pitchFamily="34" charset="0"/>
                <a:ea typeface="+mn-ea"/>
                <a:cs typeface="Oracle Sans Tab" panose="020B0503020204020204" pitchFamily="34" charset="0"/>
              </a:rPr>
              <a:t>DevOps </a:t>
            </a:r>
            <a:r>
              <a:rPr lang="zh-CN" altLang="en-US" sz="1200" b="0" i="0" kern="1200" dirty="0">
                <a:solidFill>
                  <a:schemeClr val="tx1"/>
                </a:solidFill>
                <a:effectLst/>
                <a:latin typeface="Oracle Sans Tab" panose="020B0503020204020204" pitchFamily="34" charset="0"/>
                <a:ea typeface="+mn-ea"/>
                <a:cs typeface="Oracle Sans Tab" panose="020B0503020204020204" pitchFamily="34" charset="0"/>
              </a:rPr>
              <a:t>团队</a:t>
            </a:r>
            <a:r>
              <a:rPr lang="zh-CN" altLang="en-US" sz="1200" b="0" i="0" u="sng" kern="1200" dirty="0">
                <a:solidFill>
                  <a:schemeClr val="tx1"/>
                </a:solidFill>
                <a:effectLst/>
                <a:latin typeface="Oracle Sans Tab" panose="020B0503020204020204" pitchFamily="34" charset="0"/>
                <a:ea typeface="+mn-ea"/>
                <a:cs typeface="Oracle Sans Tab" panose="020B0503020204020204" pitchFamily="34" charset="0"/>
                <a:hlinkClick r:id="rId3"/>
              </a:rPr>
              <a:t>他们需要达到和衡量自己的目标</a:t>
            </a:r>
            <a:r>
              <a:rPr lang="zh-CN" altLang="en-US" sz="1200" b="0" i="0" kern="1200" dirty="0">
                <a:solidFill>
                  <a:schemeClr val="tx1"/>
                </a:solidFill>
                <a:effectLst/>
                <a:latin typeface="Oracle Sans Tab" panose="020B0503020204020204" pitchFamily="34" charset="0"/>
                <a:ea typeface="+mn-ea"/>
                <a:cs typeface="Oracle Sans Tab" panose="020B0503020204020204" pitchFamily="34" charset="0"/>
              </a:rPr>
              <a:t>。</a:t>
            </a:r>
            <a:endParaRPr kumimoji="1" lang="zh-CN" altLang="en-US" dirty="0"/>
          </a:p>
        </p:txBody>
      </p:sp>
      <p:sp>
        <p:nvSpPr>
          <p:cNvPr id="4" name="灯片编号占位符 3"/>
          <p:cNvSpPr>
            <a:spLocks noGrp="1"/>
          </p:cNvSpPr>
          <p:nvPr>
            <p:ph type="sldNum" sz="quarter" idx="5"/>
          </p:nvPr>
        </p:nvSpPr>
        <p:spPr/>
        <p:txBody>
          <a:bodyPr/>
          <a:lstStyle/>
          <a:p>
            <a:fld id="{9EDC5964-3162-43B5-B1EC-63C8D166D7D3}" type="slidenum">
              <a:rPr lang="en-US" smtClean="0"/>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1" dirty="0"/>
              <a:t>在全球， 数以千记的重要用户选择</a:t>
            </a:r>
            <a:r>
              <a:rPr lang="en-US" altLang="zh-CN" b="1" dirty="0" err="1"/>
              <a:t>Exadata</a:t>
            </a:r>
            <a:r>
              <a:rPr lang="en-US" altLang="zh-CN" b="1" dirty="0"/>
              <a:t> </a:t>
            </a:r>
            <a:r>
              <a:rPr lang="zh-CN" altLang="en-US" b="1" dirty="0"/>
              <a:t>作为重要系统的部署平台， 在财富</a:t>
            </a:r>
            <a:r>
              <a:rPr lang="en-US" altLang="zh-CN" b="1" dirty="0"/>
              <a:t>100</a:t>
            </a:r>
            <a:r>
              <a:rPr lang="zh-CN" altLang="en-US" b="1" dirty="0"/>
              <a:t>强中， 有</a:t>
            </a:r>
            <a:r>
              <a:rPr lang="en-US" altLang="zh-CN" b="1" dirty="0"/>
              <a:t>87%</a:t>
            </a:r>
            <a:r>
              <a:rPr lang="zh-CN" altLang="en-US" b="1" dirty="0"/>
              <a:t>的用户选择了</a:t>
            </a:r>
            <a:r>
              <a:rPr lang="en-US" altLang="zh-CN" b="1" dirty="0" err="1"/>
              <a:t>Exadata</a:t>
            </a:r>
            <a:r>
              <a:rPr lang="zh-CN" altLang="en-US" b="1" dirty="0"/>
              <a:t>， 其中</a:t>
            </a:r>
            <a:r>
              <a:rPr lang="en-US" altLang="zh-CN" b="1" dirty="0"/>
              <a:t>45%</a:t>
            </a:r>
            <a:r>
              <a:rPr lang="zh-CN" altLang="en-US" b="1" dirty="0"/>
              <a:t>的用户采用了</a:t>
            </a:r>
            <a:r>
              <a:rPr lang="en-US" altLang="zh-CN" b="1" dirty="0" err="1"/>
              <a:t>Exadata</a:t>
            </a:r>
            <a:r>
              <a:rPr lang="zh-CN" altLang="en-US" b="1" dirty="0"/>
              <a:t>的云服务， 包括世界领先的</a:t>
            </a:r>
            <a:r>
              <a:rPr lang="en-US" altLang="zh-CN" b="1" dirty="0"/>
              <a:t>PB</a:t>
            </a:r>
            <a:r>
              <a:rPr lang="zh-CN" altLang="en-US" b="1" dirty="0"/>
              <a:t>级别的数据仓库， 跨国企业的财务交易，电子商务， </a:t>
            </a:r>
            <a:r>
              <a:rPr lang="zh-CN" altLang="en-US" b="1" baseline="0" dirty="0"/>
              <a:t>  还有一些用户利用</a:t>
            </a:r>
            <a:r>
              <a:rPr lang="en-US" altLang="zh-CN" b="1" baseline="0" dirty="0" err="1"/>
              <a:t>Exadata</a:t>
            </a:r>
            <a:r>
              <a:rPr lang="zh-CN" altLang="en-US" b="1" baseline="0" dirty="0"/>
              <a:t>作为数据库整合部署平台， 把企业内部成百上千台数据库服务器整合到</a:t>
            </a:r>
            <a:r>
              <a:rPr lang="en-US" altLang="zh-CN" b="1" baseline="0" dirty="0" err="1"/>
              <a:t>Exadata</a:t>
            </a:r>
            <a:r>
              <a:rPr lang="zh-CN" altLang="en-US" b="1" baseline="0" dirty="0"/>
              <a:t>， 成功实现降本增效</a:t>
            </a:r>
            <a:endParaRPr lang="en-US" b="1" dirty="0"/>
          </a:p>
          <a:p>
            <a:r>
              <a:rPr lang="en-US" b="1" dirty="0"/>
              <a:t>Deutsche Bank https://www.oracle.com/news/announcement/oracle-and-deutsche-bank-2021-06-24/</a:t>
            </a:r>
            <a:endParaRPr lang="en-US" b="1" dirty="0"/>
          </a:p>
          <a:p>
            <a:pPr marL="0" marR="0" lvl="0" indent="0" algn="l" defTabSz="914400" rtl="0" eaLnBrk="1" fontAlgn="auto" latinLnBrk="0" hangingPunct="1">
              <a:lnSpc>
                <a:spcPct val="100000"/>
              </a:lnSpc>
              <a:spcBef>
                <a:spcPts val="0"/>
              </a:spcBef>
              <a:spcAft>
                <a:spcPts val="0"/>
              </a:spcAft>
              <a:buClrTx/>
              <a:buSzTx/>
              <a:buFontTx/>
              <a:buNone/>
              <a:defRPr/>
            </a:pPr>
            <a:r>
              <a:rPr lang="en-US" b="0" dirty="0">
                <a:effectLst/>
              </a:rPr>
              <a:t>FedEx https://</a:t>
            </a:r>
            <a:r>
              <a:rPr lang="en-US" b="0" dirty="0" err="1">
                <a:effectLst/>
              </a:rPr>
              <a:t>www.oracle.com</a:t>
            </a:r>
            <a:r>
              <a:rPr lang="en-US" b="0" dirty="0">
                <a:effectLst/>
              </a:rPr>
              <a:t>/customers/</a:t>
            </a:r>
            <a:r>
              <a:rPr lang="en-US" b="0" dirty="0" err="1">
                <a:effectLst/>
              </a:rPr>
              <a:t>fedex-oci</a:t>
            </a:r>
            <a:r>
              <a:rPr lang="en-US" b="0" dirty="0">
                <a:effectLst/>
              </a:rPr>
              <a:t>/</a:t>
            </a:r>
            <a:endParaRPr lang="en-US" b="1" dirty="0"/>
          </a:p>
          <a:p>
            <a:r>
              <a:rPr lang="en-US" b="1" dirty="0"/>
              <a:t>Samsung https://</a:t>
            </a:r>
            <a:r>
              <a:rPr lang="en-US" b="1" dirty="0" err="1"/>
              <a:t>www.oracle.com</a:t>
            </a:r>
            <a:r>
              <a:rPr lang="en-US" b="1" dirty="0"/>
              <a:t>/customers/</a:t>
            </a:r>
            <a:r>
              <a:rPr lang="en-US" b="1" dirty="0" err="1"/>
              <a:t>samsung-sds</a:t>
            </a:r>
            <a:r>
              <a:rPr lang="en-US" b="1" dirty="0"/>
              <a:t>/</a:t>
            </a:r>
            <a:endParaRPr lang="en-US" b="1" dirty="0"/>
          </a:p>
          <a:p>
            <a:r>
              <a:rPr lang="en-US" b="1" dirty="0"/>
              <a:t>NTT https://</a:t>
            </a:r>
            <a:r>
              <a:rPr lang="en-US" b="1" dirty="0" err="1"/>
              <a:t>www.oracle.com</a:t>
            </a:r>
            <a:r>
              <a:rPr lang="en-US" b="1" dirty="0"/>
              <a:t>/news/announcement/nttwest-selects-oracle-exadata-012521.html</a:t>
            </a:r>
            <a:endParaRPr lang="en-US" b="1" dirty="0"/>
          </a:p>
          <a:p>
            <a:pPr marL="0" marR="0" lvl="0" indent="0" algn="l" defTabSz="914400" rtl="0" eaLnBrk="1" fontAlgn="auto" latinLnBrk="0" hangingPunct="1">
              <a:lnSpc>
                <a:spcPct val="100000"/>
              </a:lnSpc>
              <a:spcBef>
                <a:spcPts val="0"/>
              </a:spcBef>
              <a:spcAft>
                <a:spcPts val="0"/>
              </a:spcAft>
              <a:buClrTx/>
              <a:buSzTx/>
              <a:buFontTx/>
              <a:buNone/>
              <a:defRPr/>
            </a:pPr>
            <a:r>
              <a:rPr lang="en-US" sz="1200" b="1" i="0" u="none" strike="noStrike" kern="1200" dirty="0">
                <a:solidFill>
                  <a:schemeClr val="tx1"/>
                </a:solidFill>
                <a:effectLst/>
                <a:latin typeface="+mn-lt"/>
                <a:ea typeface="+mn-ea"/>
                <a:cs typeface="Oracle Sans" panose="020B0503020204020204" pitchFamily="34" charset="0"/>
              </a:rPr>
              <a:t>https://</a:t>
            </a:r>
            <a:r>
              <a:rPr lang="en-US" sz="1200" b="1" i="0" u="none" strike="noStrike" kern="1200" dirty="0" err="1">
                <a:solidFill>
                  <a:schemeClr val="tx1"/>
                </a:solidFill>
                <a:effectLst/>
                <a:latin typeface="+mn-lt"/>
                <a:ea typeface="+mn-ea"/>
                <a:cs typeface="Oracle Sans" panose="020B0503020204020204" pitchFamily="34" charset="0"/>
              </a:rPr>
              <a:t>www.oracle.com</a:t>
            </a:r>
            <a:r>
              <a:rPr lang="en-US" sz="1200" b="1" i="0" u="none" strike="noStrike" kern="1200" dirty="0">
                <a:solidFill>
                  <a:schemeClr val="tx1"/>
                </a:solidFill>
                <a:effectLst/>
                <a:latin typeface="+mn-lt"/>
                <a:ea typeface="+mn-ea"/>
                <a:cs typeface="Oracle Sans" panose="020B0503020204020204" pitchFamily="34" charset="0"/>
              </a:rPr>
              <a:t>/customers/7-eleven.html</a:t>
            </a:r>
            <a:r>
              <a:rPr lang="en-US" b="1" dirty="0">
                <a:effectLst/>
              </a:rPr>
              <a:t> </a:t>
            </a:r>
            <a:endParaRPr lang="en-US" b="1" dirty="0">
              <a:effectLst/>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b="1" i="0" kern="1200" dirty="0">
                <a:solidFill>
                  <a:schemeClr val="tx1"/>
                </a:solidFill>
                <a:effectLst/>
                <a:latin typeface="Arial" panose="020B0604020202020204" pitchFamily="34" charset="0"/>
                <a:ea typeface="+mn-ea"/>
                <a:cs typeface="Arial" panose="020B0604020202020204" pitchFamily="34" charset="0"/>
              </a:rPr>
              <a:t>Halliburton - https://</a:t>
            </a:r>
            <a:r>
              <a:rPr lang="en-US" sz="1200" b="1" i="0" kern="1200" dirty="0" err="1">
                <a:solidFill>
                  <a:schemeClr val="tx1"/>
                </a:solidFill>
                <a:effectLst/>
                <a:latin typeface="Arial" panose="020B0604020202020204" pitchFamily="34" charset="0"/>
                <a:ea typeface="+mn-ea"/>
                <a:cs typeface="Arial" panose="020B0604020202020204" pitchFamily="34" charset="0"/>
              </a:rPr>
              <a:t>www.youtube.com</a:t>
            </a:r>
            <a:r>
              <a:rPr lang="en-US" sz="1200" b="1" i="0" kern="1200" dirty="0">
                <a:solidFill>
                  <a:schemeClr val="tx1"/>
                </a:solidFill>
                <a:effectLst/>
                <a:latin typeface="Arial" panose="020B0604020202020204" pitchFamily="34" charset="0"/>
                <a:ea typeface="+mn-ea"/>
                <a:cs typeface="Arial" panose="020B0604020202020204" pitchFamily="34" charset="0"/>
              </a:rPr>
              <a:t>/</a:t>
            </a:r>
            <a:r>
              <a:rPr lang="en-US" sz="1200" b="1" i="0" kern="1200" dirty="0" err="1">
                <a:solidFill>
                  <a:schemeClr val="tx1"/>
                </a:solidFill>
                <a:effectLst/>
                <a:latin typeface="Arial" panose="020B0604020202020204" pitchFamily="34" charset="0"/>
                <a:ea typeface="+mn-ea"/>
                <a:cs typeface="Arial" panose="020B0604020202020204" pitchFamily="34" charset="0"/>
              </a:rPr>
              <a:t>watch?v</a:t>
            </a:r>
            <a:r>
              <a:rPr lang="en-US" sz="1200" b="1" i="0" kern="1200" dirty="0">
                <a:solidFill>
                  <a:schemeClr val="tx1"/>
                </a:solidFill>
                <a:effectLst/>
                <a:latin typeface="Arial" panose="020B0604020202020204" pitchFamily="34" charset="0"/>
                <a:ea typeface="+mn-ea"/>
                <a:cs typeface="Arial" panose="020B0604020202020204" pitchFamily="34" charset="0"/>
              </a:rPr>
              <a:t>=e2DNjVghBDo&amp;ab_channel=Oracle</a:t>
            </a:r>
            <a:endParaRPr lang="en-US" sz="1200" b="1" i="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b="1" dirty="0"/>
              <a:t>ATT https://</a:t>
            </a:r>
            <a:r>
              <a:rPr lang="en-US" b="1" dirty="0" err="1"/>
              <a:t>www.forbes.com</a:t>
            </a:r>
            <a:r>
              <a:rPr lang="en-US" b="1" dirty="0"/>
              <a:t>/sites/oracle/2017/05/05/</a:t>
            </a:r>
            <a:r>
              <a:rPr lang="en-US" b="1" dirty="0" err="1"/>
              <a:t>att</a:t>
            </a:r>
            <a:r>
              <a:rPr lang="en-US" b="1" dirty="0"/>
              <a:t>-taps-oracle-cloud-services-in-historic-agreement/</a:t>
            </a:r>
            <a:endParaRPr lang="en-US" b="1" dirty="0"/>
          </a:p>
          <a:p>
            <a:r>
              <a:rPr lang="en-US" b="1" dirty="0"/>
              <a:t>Energy Transfer https://</a:t>
            </a:r>
            <a:r>
              <a:rPr lang="en-US" b="1" dirty="0" err="1"/>
              <a:t>video.oracle.com</a:t>
            </a:r>
            <a:r>
              <a:rPr lang="en-US" b="1" dirty="0"/>
              <a:t>/detail/video/6189563881001</a:t>
            </a:r>
            <a:endParaRPr lang="en-US" b="1" dirty="0"/>
          </a:p>
          <a:p>
            <a:pPr marL="0" marR="0" lvl="0" indent="0" algn="l" defTabSz="914400" rtl="0" eaLnBrk="1" fontAlgn="auto" latinLnBrk="0" hangingPunct="1">
              <a:lnSpc>
                <a:spcPct val="100000"/>
              </a:lnSpc>
              <a:spcBef>
                <a:spcPts val="0"/>
              </a:spcBef>
              <a:spcAft>
                <a:spcPts val="0"/>
              </a:spcAft>
              <a:buClrTx/>
              <a:buSzTx/>
              <a:buFontTx/>
              <a:buNone/>
              <a:defRPr/>
            </a:pPr>
            <a:r>
              <a:rPr lang="en-US" sz="1200" b="1" i="0" kern="1200" dirty="0">
                <a:solidFill>
                  <a:schemeClr val="tx1"/>
                </a:solidFill>
                <a:effectLst/>
                <a:latin typeface="Arial" panose="020B0604020202020204" pitchFamily="34" charset="0"/>
                <a:ea typeface="+mn-ea"/>
                <a:cs typeface="Arial" panose="020B0604020202020204" pitchFamily="34" charset="0"/>
              </a:rPr>
              <a:t>NTT Docomo - https://</a:t>
            </a:r>
            <a:r>
              <a:rPr lang="en-US" sz="1200" b="1" i="0" kern="1200" dirty="0" err="1">
                <a:solidFill>
                  <a:schemeClr val="tx1"/>
                </a:solidFill>
                <a:effectLst/>
                <a:latin typeface="Arial" panose="020B0604020202020204" pitchFamily="34" charset="0"/>
                <a:ea typeface="+mn-ea"/>
                <a:cs typeface="Arial" panose="020B0604020202020204" pitchFamily="34" charset="0"/>
              </a:rPr>
              <a:t>www.oracle.com</a:t>
            </a:r>
            <a:r>
              <a:rPr lang="en-US" sz="1200" b="1" i="0" kern="1200" dirty="0">
                <a:solidFill>
                  <a:schemeClr val="tx1"/>
                </a:solidFill>
                <a:effectLst/>
                <a:latin typeface="Arial" panose="020B0604020202020204" pitchFamily="34" charset="0"/>
                <a:ea typeface="+mn-ea"/>
                <a:cs typeface="Arial" panose="020B0604020202020204" pitchFamily="34" charset="0"/>
              </a:rPr>
              <a:t>/customers/docomo-1-exadata/</a:t>
            </a:r>
            <a:endParaRPr lang="en-US" sz="1200" b="1" i="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b="1" i="0" kern="1200" dirty="0" err="1">
                <a:solidFill>
                  <a:schemeClr val="tx1"/>
                </a:solidFill>
                <a:effectLst/>
                <a:latin typeface="Arial" panose="020B0604020202020204" pitchFamily="34" charset="0"/>
                <a:ea typeface="+mn-ea"/>
                <a:cs typeface="Arial" panose="020B0604020202020204" pitchFamily="34" charset="0"/>
              </a:rPr>
              <a:t>Medimpact</a:t>
            </a:r>
            <a:r>
              <a:rPr lang="en-US" sz="1200" b="1" i="0" kern="1200" dirty="0">
                <a:solidFill>
                  <a:schemeClr val="tx1"/>
                </a:solidFill>
                <a:effectLst/>
                <a:latin typeface="Arial" panose="020B0604020202020204" pitchFamily="34" charset="0"/>
                <a:ea typeface="+mn-ea"/>
                <a:cs typeface="Arial" panose="020B0604020202020204" pitchFamily="34" charset="0"/>
              </a:rPr>
              <a:t> - https://</a:t>
            </a:r>
            <a:r>
              <a:rPr lang="en-US" sz="1200" b="1" i="0" kern="1200" dirty="0" err="1">
                <a:solidFill>
                  <a:schemeClr val="tx1"/>
                </a:solidFill>
                <a:effectLst/>
                <a:latin typeface="Arial" panose="020B0604020202020204" pitchFamily="34" charset="0"/>
                <a:ea typeface="+mn-ea"/>
                <a:cs typeface="Arial" panose="020B0604020202020204" pitchFamily="34" charset="0"/>
              </a:rPr>
              <a:t>www.youtube.com</a:t>
            </a:r>
            <a:r>
              <a:rPr lang="en-US" sz="1200" b="1" i="0" kern="1200" dirty="0">
                <a:solidFill>
                  <a:schemeClr val="tx1"/>
                </a:solidFill>
                <a:effectLst/>
                <a:latin typeface="Arial" panose="020B0604020202020204" pitchFamily="34" charset="0"/>
                <a:ea typeface="+mn-ea"/>
                <a:cs typeface="Arial" panose="020B0604020202020204" pitchFamily="34" charset="0"/>
              </a:rPr>
              <a:t>/</a:t>
            </a:r>
            <a:r>
              <a:rPr lang="en-US" sz="1200" b="1" i="0" kern="1200" dirty="0" err="1">
                <a:solidFill>
                  <a:schemeClr val="tx1"/>
                </a:solidFill>
                <a:effectLst/>
                <a:latin typeface="Arial" panose="020B0604020202020204" pitchFamily="34" charset="0"/>
                <a:ea typeface="+mn-ea"/>
                <a:cs typeface="Arial" panose="020B0604020202020204" pitchFamily="34" charset="0"/>
              </a:rPr>
              <a:t>watch?v</a:t>
            </a:r>
            <a:r>
              <a:rPr lang="en-US" sz="1200" b="1" i="0" kern="1200" dirty="0">
                <a:solidFill>
                  <a:schemeClr val="tx1"/>
                </a:solidFill>
                <a:effectLst/>
                <a:latin typeface="Arial" panose="020B0604020202020204" pitchFamily="34" charset="0"/>
                <a:ea typeface="+mn-ea"/>
                <a:cs typeface="Arial" panose="020B0604020202020204" pitchFamily="34" charset="0"/>
              </a:rPr>
              <a:t>=-</a:t>
            </a:r>
            <a:r>
              <a:rPr lang="en-US" sz="1200" b="1" i="0" kern="1200" dirty="0" err="1">
                <a:solidFill>
                  <a:schemeClr val="tx1"/>
                </a:solidFill>
                <a:effectLst/>
                <a:latin typeface="Arial" panose="020B0604020202020204" pitchFamily="34" charset="0"/>
                <a:ea typeface="+mn-ea"/>
                <a:cs typeface="Arial" panose="020B0604020202020204" pitchFamily="34" charset="0"/>
              </a:rPr>
              <a:t>QWswBPBhoM&amp;ab_channel</a:t>
            </a:r>
            <a:r>
              <a:rPr lang="en-US" sz="1200" b="1" i="0" kern="1200" dirty="0">
                <a:solidFill>
                  <a:schemeClr val="tx1"/>
                </a:solidFill>
                <a:effectLst/>
                <a:latin typeface="Arial" panose="020B0604020202020204" pitchFamily="34" charset="0"/>
                <a:ea typeface="+mn-ea"/>
                <a:cs typeface="Arial" panose="020B0604020202020204" pitchFamily="34" charset="0"/>
              </a:rPr>
              <a:t>=Oracle</a:t>
            </a:r>
            <a:endParaRPr lang="en-US" sz="1200" b="1" i="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b="1" i="0" u="none" strike="noStrike" kern="1200" dirty="0">
                <a:solidFill>
                  <a:schemeClr val="tx1"/>
                </a:solidFill>
                <a:effectLst/>
                <a:latin typeface="+mn-lt"/>
                <a:ea typeface="+mn-ea"/>
                <a:cs typeface="Oracle Sans" panose="020B0503020204020204" pitchFamily="34" charset="0"/>
              </a:rPr>
              <a:t>Circle K – Sep 2019 - https://</a:t>
            </a:r>
            <a:r>
              <a:rPr lang="en-US" sz="1200" b="1" i="0" u="none" strike="noStrike" kern="1200" dirty="0" err="1">
                <a:solidFill>
                  <a:schemeClr val="tx1"/>
                </a:solidFill>
                <a:effectLst/>
                <a:latin typeface="+mn-lt"/>
                <a:ea typeface="+mn-ea"/>
                <a:cs typeface="Oracle Sans" panose="020B0503020204020204" pitchFamily="34" charset="0"/>
              </a:rPr>
              <a:t>www.redfaireinternational.com</a:t>
            </a:r>
            <a:r>
              <a:rPr lang="en-US" sz="1200" b="1" i="0" u="none" strike="noStrike" kern="1200" dirty="0">
                <a:solidFill>
                  <a:schemeClr val="tx1"/>
                </a:solidFill>
                <a:effectLst/>
                <a:latin typeface="+mn-lt"/>
                <a:ea typeface="+mn-ea"/>
                <a:cs typeface="Oracle Sans" panose="020B0503020204020204" pitchFamily="34" charset="0"/>
              </a:rPr>
              <a:t>/uploads/insights/pdfs/circle-k-on-</a:t>
            </a:r>
            <a:r>
              <a:rPr lang="en-US" sz="1200" b="1" i="0" u="none" strike="noStrike" kern="1200" dirty="0" err="1">
                <a:solidFill>
                  <a:schemeClr val="tx1"/>
                </a:solidFill>
                <a:effectLst/>
                <a:latin typeface="+mn-lt"/>
                <a:ea typeface="+mn-ea"/>
                <a:cs typeface="Oracle Sans" panose="020B0503020204020204" pitchFamily="34" charset="0"/>
              </a:rPr>
              <a:t>oci.pdf</a:t>
            </a:r>
            <a:r>
              <a:rPr lang="en-US" b="1" dirty="0">
                <a:effectLst/>
              </a:rPr>
              <a:t> </a:t>
            </a:r>
            <a:endParaRPr lang="en-US" b="1" dirty="0">
              <a:effectLst/>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b="1" i="0" u="none" strike="noStrike" kern="1200" dirty="0">
                <a:solidFill>
                  <a:schemeClr val="tx1"/>
                </a:solidFill>
                <a:effectLst/>
                <a:latin typeface="+mn-lt"/>
                <a:ea typeface="+mn-ea"/>
                <a:cs typeface="Oracle Sans" panose="020B0503020204020204" pitchFamily="34" charset="0"/>
              </a:rPr>
              <a:t>Dialog https://</a:t>
            </a:r>
            <a:r>
              <a:rPr lang="en-US" sz="1200" b="1" i="0" u="none" strike="noStrike" kern="1200" dirty="0" err="1">
                <a:solidFill>
                  <a:schemeClr val="tx1"/>
                </a:solidFill>
                <a:effectLst/>
                <a:latin typeface="+mn-lt"/>
                <a:ea typeface="+mn-ea"/>
                <a:cs typeface="Oracle Sans" panose="020B0503020204020204" pitchFamily="34" charset="0"/>
              </a:rPr>
              <a:t>www.oracle.com</a:t>
            </a:r>
            <a:r>
              <a:rPr lang="en-US" sz="1200" b="1" i="0" u="none" strike="noStrike" kern="1200" dirty="0">
                <a:solidFill>
                  <a:schemeClr val="tx1"/>
                </a:solidFill>
                <a:effectLst/>
                <a:latin typeface="+mn-lt"/>
                <a:ea typeface="+mn-ea"/>
                <a:cs typeface="Oracle Sans" panose="020B0503020204020204" pitchFamily="34" charset="0"/>
              </a:rPr>
              <a:t>/</a:t>
            </a:r>
            <a:r>
              <a:rPr lang="en-US" sz="1200" b="1" i="0" u="none" strike="noStrike" kern="1200" dirty="0" err="1">
                <a:solidFill>
                  <a:schemeClr val="tx1"/>
                </a:solidFill>
                <a:effectLst/>
                <a:latin typeface="+mn-lt"/>
                <a:ea typeface="+mn-ea"/>
                <a:cs typeface="Oracle Sans" panose="020B0503020204020204" pitchFamily="34" charset="0"/>
              </a:rPr>
              <a:t>uk</a:t>
            </a:r>
            <a:r>
              <a:rPr lang="en-US" sz="1200" b="1" i="0" u="none" strike="noStrike" kern="1200" dirty="0">
                <a:solidFill>
                  <a:schemeClr val="tx1"/>
                </a:solidFill>
                <a:effectLst/>
                <a:latin typeface="+mn-lt"/>
                <a:ea typeface="+mn-ea"/>
                <a:cs typeface="Oracle Sans" panose="020B0503020204020204" pitchFamily="34" charset="0"/>
              </a:rPr>
              <a:t>/news/announcement/dialog-semiconductor-migrates-product-development-2021-05-12/</a:t>
            </a:r>
            <a:r>
              <a:rPr lang="en-US" b="1" dirty="0">
                <a:effectLst/>
              </a:rPr>
              <a:t> </a:t>
            </a:r>
            <a:endParaRPr lang="en-US" b="1" dirty="0">
              <a:effectLst/>
            </a:endParaRPr>
          </a:p>
          <a:p>
            <a:pPr marL="0" marR="0" lvl="0" indent="0" algn="l" defTabSz="914400" rtl="0" eaLnBrk="1" fontAlgn="auto" latinLnBrk="0" hangingPunct="1">
              <a:lnSpc>
                <a:spcPct val="100000"/>
              </a:lnSpc>
              <a:spcBef>
                <a:spcPts val="0"/>
              </a:spcBef>
              <a:spcAft>
                <a:spcPts val="0"/>
              </a:spcAft>
              <a:buClrTx/>
              <a:buSzTx/>
              <a:buFontTx/>
              <a:buNone/>
              <a:defRPr/>
            </a:pPr>
            <a:r>
              <a:rPr lang="en-US" b="1" dirty="0">
                <a:effectLst/>
              </a:rPr>
              <a:t>Alliance Data https://</a:t>
            </a:r>
            <a:r>
              <a:rPr lang="en-US" b="1" dirty="0" err="1">
                <a:effectLst/>
              </a:rPr>
              <a:t>www.oracle.com</a:t>
            </a:r>
            <a:r>
              <a:rPr lang="en-US" b="1" dirty="0">
                <a:effectLst/>
              </a:rPr>
              <a:t>/search/</a:t>
            </a:r>
            <a:r>
              <a:rPr lang="en-US" b="1" dirty="0" err="1">
                <a:effectLst/>
              </a:rPr>
              <a:t>customers?bcid</a:t>
            </a:r>
            <a:r>
              <a:rPr lang="en-US" b="1" dirty="0">
                <a:effectLst/>
              </a:rPr>
              <a:t>=5860170603001</a:t>
            </a:r>
            <a:endParaRPr lang="en-US" b="1" dirty="0">
              <a:effectLst/>
            </a:endParaRPr>
          </a:p>
          <a:p>
            <a:pPr marL="0" marR="0" lvl="0" indent="0" algn="l" defTabSz="914400" rtl="0" eaLnBrk="1" fontAlgn="auto" latinLnBrk="0" hangingPunct="1">
              <a:lnSpc>
                <a:spcPct val="100000"/>
              </a:lnSpc>
              <a:spcBef>
                <a:spcPts val="0"/>
              </a:spcBef>
              <a:spcAft>
                <a:spcPts val="0"/>
              </a:spcAft>
              <a:buClrTx/>
              <a:buSzTx/>
              <a:buFontTx/>
              <a:buNone/>
              <a:defRPr/>
            </a:pPr>
            <a:r>
              <a:rPr lang="en-US" b="1" dirty="0" err="1"/>
              <a:t>Entel</a:t>
            </a:r>
            <a:r>
              <a:rPr lang="en-US" b="1" dirty="0"/>
              <a:t> https://</a:t>
            </a:r>
            <a:r>
              <a:rPr lang="en-US" b="1" dirty="0" err="1"/>
              <a:t>www.oracle.com</a:t>
            </a:r>
            <a:r>
              <a:rPr lang="en-US" b="1" dirty="0"/>
              <a:t>/customers/</a:t>
            </a:r>
            <a:r>
              <a:rPr lang="en-US" b="1" dirty="0" err="1"/>
              <a:t>entel-exadata</a:t>
            </a:r>
            <a:r>
              <a:rPr lang="en-US" b="1" dirty="0"/>
              <a:t>/</a:t>
            </a:r>
            <a:endParaRPr lang="en-US" b="1" dirty="0"/>
          </a:p>
          <a:p>
            <a:pPr marL="0" marR="0" lvl="0" indent="0" algn="l" defTabSz="914400" rtl="0" eaLnBrk="1" fontAlgn="auto" latinLnBrk="0" hangingPunct="1">
              <a:lnSpc>
                <a:spcPct val="100000"/>
              </a:lnSpc>
              <a:spcBef>
                <a:spcPts val="0"/>
              </a:spcBef>
              <a:spcAft>
                <a:spcPts val="0"/>
              </a:spcAft>
              <a:buClrTx/>
              <a:buSzTx/>
              <a:buFontTx/>
              <a:buNone/>
              <a:defRPr/>
            </a:pPr>
            <a:r>
              <a:rPr lang="en-US" sz="1200" b="1" i="0" kern="1200" dirty="0">
                <a:solidFill>
                  <a:schemeClr val="tx1"/>
                </a:solidFill>
                <a:effectLst/>
                <a:latin typeface="Arial" panose="020B0604020202020204" pitchFamily="34" charset="0"/>
                <a:ea typeface="+mn-ea"/>
                <a:cs typeface="Arial" panose="020B0604020202020204" pitchFamily="34" charset="0"/>
              </a:rPr>
              <a:t>ANA - Nippon Airways - https://</a:t>
            </a:r>
            <a:r>
              <a:rPr lang="en-US" sz="1200" b="1" i="0" kern="1200" dirty="0" err="1">
                <a:solidFill>
                  <a:schemeClr val="tx1"/>
                </a:solidFill>
                <a:effectLst/>
                <a:latin typeface="Arial" panose="020B0604020202020204" pitchFamily="34" charset="0"/>
                <a:ea typeface="+mn-ea"/>
                <a:cs typeface="Arial" panose="020B0604020202020204" pitchFamily="34" charset="0"/>
              </a:rPr>
              <a:t>www.oracle.com</a:t>
            </a:r>
            <a:r>
              <a:rPr lang="en-US" sz="1200" b="1" i="0" kern="1200" dirty="0">
                <a:solidFill>
                  <a:schemeClr val="tx1"/>
                </a:solidFill>
                <a:effectLst/>
                <a:latin typeface="Arial" panose="020B0604020202020204" pitchFamily="34" charset="0"/>
                <a:ea typeface="+mn-ea"/>
                <a:cs typeface="Arial" panose="020B0604020202020204" pitchFamily="34" charset="0"/>
              </a:rPr>
              <a:t>/customers/ana-7-exadata.html</a:t>
            </a:r>
            <a:endParaRPr lang="en-US" sz="1200" b="1" i="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b="1" i="0" kern="1200" dirty="0">
                <a:solidFill>
                  <a:schemeClr val="tx1"/>
                </a:solidFill>
                <a:effectLst/>
                <a:latin typeface="Arial" panose="020B0604020202020204" pitchFamily="34" charset="0"/>
                <a:ea typeface="+mn-ea"/>
                <a:cs typeface="Arial" panose="020B0604020202020204" pitchFamily="34" charset="0"/>
              </a:rPr>
              <a:t>Tractor Supply - https://</a:t>
            </a:r>
            <a:r>
              <a:rPr lang="en-US" sz="1200" b="1" i="0" kern="1200" dirty="0" err="1">
                <a:solidFill>
                  <a:schemeClr val="tx1"/>
                </a:solidFill>
                <a:effectLst/>
                <a:latin typeface="Arial" panose="020B0604020202020204" pitchFamily="34" charset="0"/>
                <a:ea typeface="+mn-ea"/>
                <a:cs typeface="Arial" panose="020B0604020202020204" pitchFamily="34" charset="0"/>
              </a:rPr>
              <a:t>www.youtube.com</a:t>
            </a:r>
            <a:r>
              <a:rPr lang="en-US" sz="1200" b="1" i="0" kern="1200" dirty="0">
                <a:solidFill>
                  <a:schemeClr val="tx1"/>
                </a:solidFill>
                <a:effectLst/>
                <a:latin typeface="Arial" panose="020B0604020202020204" pitchFamily="34" charset="0"/>
                <a:ea typeface="+mn-ea"/>
                <a:cs typeface="Arial" panose="020B0604020202020204" pitchFamily="34" charset="0"/>
              </a:rPr>
              <a:t>/</a:t>
            </a:r>
            <a:r>
              <a:rPr lang="en-US" sz="1200" b="1" i="0" kern="1200" dirty="0" err="1">
                <a:solidFill>
                  <a:schemeClr val="tx1"/>
                </a:solidFill>
                <a:effectLst/>
                <a:latin typeface="Arial" panose="020B0604020202020204" pitchFamily="34" charset="0"/>
                <a:ea typeface="+mn-ea"/>
                <a:cs typeface="Arial" panose="020B0604020202020204" pitchFamily="34" charset="0"/>
              </a:rPr>
              <a:t>watch?v</a:t>
            </a:r>
            <a:r>
              <a:rPr lang="en-US" sz="1200" b="1" i="0" kern="1200" dirty="0">
                <a:solidFill>
                  <a:schemeClr val="tx1"/>
                </a:solidFill>
                <a:effectLst/>
                <a:latin typeface="Arial" panose="020B0604020202020204" pitchFamily="34" charset="0"/>
                <a:ea typeface="+mn-ea"/>
                <a:cs typeface="Arial" panose="020B0604020202020204" pitchFamily="34" charset="0"/>
              </a:rPr>
              <a:t>=HFx2k2cRbkE&amp;ab_channel=Oracle</a:t>
            </a:r>
            <a:endParaRPr lang="en-US" sz="1200" b="1" i="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b="1" dirty="0"/>
              <a:t>RKK https://</a:t>
            </a:r>
            <a:r>
              <a:rPr lang="en-US" b="1" dirty="0" err="1"/>
              <a:t>www.oracle.com</a:t>
            </a:r>
            <a:r>
              <a:rPr lang="en-US" b="1" dirty="0"/>
              <a:t>/corporate/</a:t>
            </a:r>
            <a:r>
              <a:rPr lang="en-US" b="1" dirty="0" err="1"/>
              <a:t>pressrelease</a:t>
            </a:r>
            <a:r>
              <a:rPr lang="en-US" b="1" dirty="0"/>
              <a:t>/oracle-autonomous-database-cloud-at-customer-070820.html</a:t>
            </a:r>
            <a:endParaRPr lang="en-US" b="1" dirty="0"/>
          </a:p>
          <a:p>
            <a:pPr marL="0" marR="0" lvl="0" indent="0" algn="l" defTabSz="914400" rtl="0" eaLnBrk="1" fontAlgn="auto" latinLnBrk="0" hangingPunct="1">
              <a:lnSpc>
                <a:spcPct val="100000"/>
              </a:lnSpc>
              <a:spcBef>
                <a:spcPts val="0"/>
              </a:spcBef>
              <a:spcAft>
                <a:spcPts val="0"/>
              </a:spcAft>
              <a:buClrTx/>
              <a:buSzTx/>
              <a:buFontTx/>
              <a:buNone/>
              <a:defRPr/>
            </a:pPr>
            <a:r>
              <a:rPr lang="en-US" sz="1200" b="1" i="0" kern="1200" dirty="0">
                <a:solidFill>
                  <a:schemeClr val="tx1"/>
                </a:solidFill>
                <a:effectLst/>
                <a:latin typeface="Arial" panose="020B0604020202020204" pitchFamily="34" charset="0"/>
                <a:ea typeface="+mn-ea"/>
                <a:cs typeface="Arial" panose="020B0604020202020204" pitchFamily="34" charset="0"/>
              </a:rPr>
              <a:t>Swisscom - https://</a:t>
            </a:r>
            <a:r>
              <a:rPr lang="en-US" sz="1200" b="1" i="0" kern="1200" dirty="0" err="1">
                <a:solidFill>
                  <a:schemeClr val="tx1"/>
                </a:solidFill>
                <a:effectLst/>
                <a:latin typeface="Arial" panose="020B0604020202020204" pitchFamily="34" charset="0"/>
                <a:ea typeface="+mn-ea"/>
                <a:cs typeface="Arial" panose="020B0604020202020204" pitchFamily="34" charset="0"/>
              </a:rPr>
              <a:t>www.oracle.com</a:t>
            </a:r>
            <a:r>
              <a:rPr lang="en-US" sz="1200" b="1" i="0" kern="1200" dirty="0">
                <a:solidFill>
                  <a:schemeClr val="tx1"/>
                </a:solidFill>
                <a:effectLst/>
                <a:latin typeface="Arial" panose="020B0604020202020204" pitchFamily="34" charset="0"/>
                <a:ea typeface="+mn-ea"/>
                <a:cs typeface="Arial" panose="020B0604020202020204" pitchFamily="34" charset="0"/>
              </a:rPr>
              <a:t>/search/</a:t>
            </a:r>
            <a:r>
              <a:rPr lang="en-US" sz="1200" b="1" i="0" kern="1200" dirty="0" err="1">
                <a:solidFill>
                  <a:schemeClr val="tx1"/>
                </a:solidFill>
                <a:effectLst/>
                <a:latin typeface="Arial" panose="020B0604020202020204" pitchFamily="34" charset="0"/>
                <a:ea typeface="+mn-ea"/>
                <a:cs typeface="Arial" panose="020B0604020202020204" pitchFamily="34" charset="0"/>
              </a:rPr>
              <a:t>customers?bcid</a:t>
            </a:r>
            <a:r>
              <a:rPr lang="en-US" sz="1200" b="1" i="0" kern="1200" dirty="0">
                <a:solidFill>
                  <a:schemeClr val="tx1"/>
                </a:solidFill>
                <a:effectLst/>
                <a:latin typeface="Arial" panose="020B0604020202020204" pitchFamily="34" charset="0"/>
                <a:ea typeface="+mn-ea"/>
                <a:cs typeface="Arial" panose="020B0604020202020204" pitchFamily="34" charset="0"/>
              </a:rPr>
              <a:t>=6086863219001</a:t>
            </a:r>
            <a:endParaRPr lang="en-US" sz="1200" b="1" i="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b="1" i="0" kern="1200" dirty="0">
                <a:solidFill>
                  <a:schemeClr val="tx1"/>
                </a:solidFill>
                <a:effectLst/>
                <a:latin typeface="Arial" panose="020B0604020202020204" pitchFamily="34" charset="0"/>
                <a:ea typeface="+mn-ea"/>
                <a:cs typeface="Arial" panose="020B0604020202020204" pitchFamily="34" charset="0"/>
              </a:rPr>
              <a:t>Equinix – https://</a:t>
            </a:r>
            <a:r>
              <a:rPr lang="en-US" sz="1200" b="1" i="0" kern="1200" dirty="0" err="1">
                <a:solidFill>
                  <a:schemeClr val="tx1"/>
                </a:solidFill>
                <a:effectLst/>
                <a:latin typeface="Arial" panose="020B0604020202020204" pitchFamily="34" charset="0"/>
                <a:ea typeface="+mn-ea"/>
                <a:cs typeface="Arial" panose="020B0604020202020204" pitchFamily="34" charset="0"/>
              </a:rPr>
              <a:t>www.oracle.com</a:t>
            </a:r>
            <a:r>
              <a:rPr lang="en-US" sz="1200" b="1" i="0" kern="1200" dirty="0">
                <a:solidFill>
                  <a:schemeClr val="tx1"/>
                </a:solidFill>
                <a:effectLst/>
                <a:latin typeface="Arial" panose="020B0604020202020204" pitchFamily="34" charset="0"/>
                <a:ea typeface="+mn-ea"/>
                <a:cs typeface="Arial" panose="020B0604020202020204" pitchFamily="34" charset="0"/>
              </a:rPr>
              <a:t>/corporate/</a:t>
            </a:r>
            <a:r>
              <a:rPr lang="en-US" sz="1200" b="1" i="0" kern="1200" dirty="0" err="1">
                <a:solidFill>
                  <a:schemeClr val="tx1"/>
                </a:solidFill>
                <a:effectLst/>
                <a:latin typeface="Arial" panose="020B0604020202020204" pitchFamily="34" charset="0"/>
                <a:ea typeface="+mn-ea"/>
                <a:cs typeface="Arial" panose="020B0604020202020204" pitchFamily="34" charset="0"/>
              </a:rPr>
              <a:t>pressrelease</a:t>
            </a:r>
            <a:r>
              <a:rPr lang="en-US" sz="1200" b="1" i="0" kern="1200" dirty="0">
                <a:solidFill>
                  <a:schemeClr val="tx1"/>
                </a:solidFill>
                <a:effectLst/>
                <a:latin typeface="Arial" panose="020B0604020202020204" pitchFamily="34" charset="0"/>
                <a:ea typeface="+mn-ea"/>
                <a:cs typeface="Arial" panose="020B0604020202020204" pitchFamily="34" charset="0"/>
              </a:rPr>
              <a:t>/equinix-selects-exadata-021120.html</a:t>
            </a:r>
            <a:endParaRPr lang="en-US" sz="1200" b="1" i="0" u="none" strike="noStrike" kern="1200" dirty="0">
              <a:solidFill>
                <a:schemeClr val="tx1"/>
              </a:solidFill>
              <a:effectLst/>
              <a:latin typeface="+mn-lt"/>
              <a:ea typeface="+mn-ea"/>
              <a:cs typeface="Oracle Sans" panose="020B05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b="1" dirty="0"/>
              <a:t>Quest Diagnostics (Launch and Earnings)https://</a:t>
            </a:r>
            <a:r>
              <a:rPr lang="en-US" b="1" dirty="0" err="1"/>
              <a:t>www.oracle.com</a:t>
            </a:r>
            <a:r>
              <a:rPr lang="en-US" b="1" dirty="0"/>
              <a:t>/corporate/</a:t>
            </a:r>
            <a:r>
              <a:rPr lang="en-US" b="1" dirty="0" err="1"/>
              <a:t>pressrelease</a:t>
            </a:r>
            <a:r>
              <a:rPr lang="en-US" b="1" dirty="0"/>
              <a:t>/oracle-autonomous-database-cloud-at-customer-070820.html</a:t>
            </a:r>
            <a:endParaRPr lang="en-US" b="1" dirty="0"/>
          </a:p>
          <a:p>
            <a:pPr marL="0" marR="0" lvl="0" indent="0" algn="l" defTabSz="914400" rtl="0" eaLnBrk="1" fontAlgn="auto" latinLnBrk="0" hangingPunct="1">
              <a:lnSpc>
                <a:spcPct val="100000"/>
              </a:lnSpc>
              <a:spcBef>
                <a:spcPts val="0"/>
              </a:spcBef>
              <a:spcAft>
                <a:spcPts val="0"/>
              </a:spcAft>
              <a:buClrTx/>
              <a:buSzTx/>
              <a:buFontTx/>
              <a:buNone/>
              <a:defRPr/>
            </a:pPr>
            <a:r>
              <a:rPr lang="en-US" b="1" dirty="0">
                <a:effectLst/>
              </a:rPr>
              <a:t>Manhattan Associates https://</a:t>
            </a:r>
            <a:r>
              <a:rPr lang="en-US" b="1" dirty="0" err="1">
                <a:effectLst/>
              </a:rPr>
              <a:t>www.oracle.com</a:t>
            </a:r>
            <a:r>
              <a:rPr lang="en-US" b="1" dirty="0">
                <a:effectLst/>
              </a:rPr>
              <a:t>/customers/</a:t>
            </a:r>
            <a:r>
              <a:rPr lang="en-US" b="1" dirty="0" err="1">
                <a:effectLst/>
              </a:rPr>
              <a:t>manhattan</a:t>
            </a:r>
            <a:r>
              <a:rPr lang="en-US" b="1" dirty="0">
                <a:effectLst/>
              </a:rPr>
              <a:t>-associates/</a:t>
            </a:r>
            <a:endParaRPr lang="en-US" b="1" dirty="0">
              <a:effectLst/>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b="1" i="0" kern="1200" dirty="0">
                <a:solidFill>
                  <a:schemeClr val="tx1"/>
                </a:solidFill>
                <a:effectLst/>
                <a:latin typeface="Arial" panose="020B0604020202020204" pitchFamily="34" charset="0"/>
                <a:ea typeface="+mn-ea"/>
                <a:cs typeface="Arial" panose="020B0604020202020204" pitchFamily="34" charset="0"/>
              </a:rPr>
              <a:t>Telefonica - https://</a:t>
            </a:r>
            <a:r>
              <a:rPr lang="en-US" sz="1200" b="1" i="0" kern="1200" dirty="0" err="1">
                <a:solidFill>
                  <a:schemeClr val="tx1"/>
                </a:solidFill>
                <a:effectLst/>
                <a:latin typeface="Arial" panose="020B0604020202020204" pitchFamily="34" charset="0"/>
                <a:ea typeface="+mn-ea"/>
                <a:cs typeface="Arial" panose="020B0604020202020204" pitchFamily="34" charset="0"/>
              </a:rPr>
              <a:t>www.oracle.com</a:t>
            </a:r>
            <a:r>
              <a:rPr lang="en-US" sz="1200" b="1" i="0" kern="1200" dirty="0">
                <a:solidFill>
                  <a:schemeClr val="tx1"/>
                </a:solidFill>
                <a:effectLst/>
                <a:latin typeface="Arial" panose="020B0604020202020204" pitchFamily="34" charset="0"/>
                <a:ea typeface="+mn-ea"/>
                <a:cs typeface="Arial" panose="020B0604020202020204" pitchFamily="34" charset="0"/>
              </a:rPr>
              <a:t>/es/customers/telefonica-1-exadata-es.html, https://</a:t>
            </a:r>
            <a:r>
              <a:rPr lang="en-US" sz="1200" b="1" i="0" kern="1200" dirty="0" err="1">
                <a:solidFill>
                  <a:schemeClr val="tx1"/>
                </a:solidFill>
                <a:effectLst/>
                <a:latin typeface="Arial" panose="020B0604020202020204" pitchFamily="34" charset="0"/>
                <a:ea typeface="+mn-ea"/>
                <a:cs typeface="Arial" panose="020B0604020202020204" pitchFamily="34" charset="0"/>
              </a:rPr>
              <a:t>www.oracle.com</a:t>
            </a:r>
            <a:r>
              <a:rPr lang="en-US" sz="1200" b="1" i="0" kern="1200" dirty="0">
                <a:solidFill>
                  <a:schemeClr val="tx1"/>
                </a:solidFill>
                <a:effectLst/>
                <a:latin typeface="Arial" panose="020B0604020202020204" pitchFamily="34" charset="0"/>
                <a:ea typeface="+mn-ea"/>
                <a:cs typeface="Arial" panose="020B0604020202020204" pitchFamily="34" charset="0"/>
              </a:rPr>
              <a:t>/news/announcement/telefonica-and-oracle-announce-collaboration-to-accelerate-cloud-adoption-2021-09-27/</a:t>
            </a:r>
            <a:endParaRPr lang="en-US" sz="1200" b="1" i="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b="1" i="0" kern="1200" dirty="0">
                <a:solidFill>
                  <a:schemeClr val="tx1"/>
                </a:solidFill>
                <a:effectLst/>
                <a:latin typeface="Arial" panose="020B0604020202020204" pitchFamily="34" charset="0"/>
                <a:ea typeface="+mn-ea"/>
                <a:cs typeface="Arial" panose="020B0604020202020204" pitchFamily="34" charset="0"/>
              </a:rPr>
              <a:t>NHS - https://</a:t>
            </a:r>
            <a:r>
              <a:rPr lang="en-US" sz="1200" b="1" i="0" kern="1200" dirty="0" err="1">
                <a:solidFill>
                  <a:schemeClr val="tx1"/>
                </a:solidFill>
                <a:effectLst/>
                <a:latin typeface="Arial" panose="020B0604020202020204" pitchFamily="34" charset="0"/>
                <a:ea typeface="+mn-ea"/>
                <a:cs typeface="Arial" panose="020B0604020202020204" pitchFamily="34" charset="0"/>
              </a:rPr>
              <a:t>www.oracle.com</a:t>
            </a:r>
            <a:r>
              <a:rPr lang="en-US" sz="1200" b="1" i="0" kern="1200" dirty="0">
                <a:solidFill>
                  <a:schemeClr val="tx1"/>
                </a:solidFill>
                <a:effectLst/>
                <a:latin typeface="Arial" panose="020B0604020202020204" pitchFamily="34" charset="0"/>
                <a:ea typeface="+mn-ea"/>
                <a:cs typeface="Arial" panose="020B0604020202020204" pitchFamily="34" charset="0"/>
              </a:rPr>
              <a:t>/customers/nhsbsa-1-advanced-analytics/</a:t>
            </a:r>
            <a:endParaRPr lang="en-US" sz="1200" b="1" i="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b="1" i="0" kern="1200" dirty="0">
                <a:solidFill>
                  <a:schemeClr val="tx1"/>
                </a:solidFill>
                <a:effectLst/>
                <a:latin typeface="Arial" panose="020B0604020202020204" pitchFamily="34" charset="0"/>
                <a:ea typeface="+mn-ea"/>
                <a:cs typeface="Arial" panose="020B0604020202020204" pitchFamily="34" charset="0"/>
              </a:rPr>
              <a:t>Western Digital - https://</a:t>
            </a:r>
            <a:r>
              <a:rPr lang="en-US" sz="1200" b="1" i="0" kern="1200" dirty="0" err="1">
                <a:solidFill>
                  <a:schemeClr val="tx1"/>
                </a:solidFill>
                <a:effectLst/>
                <a:latin typeface="Arial" panose="020B0604020202020204" pitchFamily="34" charset="0"/>
                <a:ea typeface="+mn-ea"/>
                <a:cs typeface="Arial" panose="020B0604020202020204" pitchFamily="34" charset="0"/>
              </a:rPr>
              <a:t>www.oracle.com</a:t>
            </a:r>
            <a:r>
              <a:rPr lang="en-US" sz="1200" b="1" i="0" kern="1200" dirty="0">
                <a:solidFill>
                  <a:schemeClr val="tx1"/>
                </a:solidFill>
                <a:effectLst/>
                <a:latin typeface="Arial" panose="020B0604020202020204" pitchFamily="34" charset="0"/>
                <a:ea typeface="+mn-ea"/>
                <a:cs typeface="Arial" panose="020B0604020202020204" pitchFamily="34" charset="0"/>
              </a:rPr>
              <a:t>/customers/western-digital-turns-to-oracle-analytics/</a:t>
            </a:r>
            <a:endParaRPr lang="en-US" sz="1200" b="1" i="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b="1" dirty="0"/>
              <a:t>https://</a:t>
            </a:r>
            <a:r>
              <a:rPr lang="en-US" b="1" dirty="0" err="1"/>
              <a:t>www.oracle.com</a:t>
            </a:r>
            <a:r>
              <a:rPr lang="en-US" b="1" dirty="0"/>
              <a:t>/customers/specialized-bicycle-components/</a:t>
            </a:r>
            <a:endParaRPr lang="en-US" b="1" dirty="0"/>
          </a:p>
          <a:p>
            <a:pPr marL="0" marR="0" lvl="0" indent="0" algn="l" defTabSz="914400" rtl="0" eaLnBrk="1" fontAlgn="auto" latinLnBrk="0" hangingPunct="1">
              <a:lnSpc>
                <a:spcPct val="100000"/>
              </a:lnSpc>
              <a:spcBef>
                <a:spcPts val="0"/>
              </a:spcBef>
              <a:spcAft>
                <a:spcPts val="0"/>
              </a:spcAft>
              <a:buClrTx/>
              <a:buSzTx/>
              <a:buFontTx/>
              <a:buNone/>
              <a:defRPr/>
            </a:pPr>
            <a:r>
              <a:rPr lang="en-US" sz="1200" b="1" i="0" kern="1200" dirty="0">
                <a:solidFill>
                  <a:schemeClr val="tx1"/>
                </a:solidFill>
                <a:effectLst/>
                <a:latin typeface="Arial" panose="020B0604020202020204" pitchFamily="34" charset="0"/>
                <a:ea typeface="+mn-ea"/>
                <a:cs typeface="Arial" panose="020B0604020202020204" pitchFamily="34" charset="0"/>
              </a:rPr>
              <a:t>Exelon - https://</a:t>
            </a:r>
            <a:r>
              <a:rPr lang="en-US" sz="1200" b="1" i="0" kern="1200" dirty="0" err="1">
                <a:solidFill>
                  <a:schemeClr val="tx1"/>
                </a:solidFill>
                <a:effectLst/>
                <a:latin typeface="Arial" panose="020B0604020202020204" pitchFamily="34" charset="0"/>
                <a:ea typeface="+mn-ea"/>
                <a:cs typeface="Arial" panose="020B0604020202020204" pitchFamily="34" charset="0"/>
              </a:rPr>
              <a:t>www.youtube.com</a:t>
            </a:r>
            <a:r>
              <a:rPr lang="en-US" sz="1200" b="1" i="0" kern="1200" dirty="0">
                <a:solidFill>
                  <a:schemeClr val="tx1"/>
                </a:solidFill>
                <a:effectLst/>
                <a:latin typeface="Arial" panose="020B0604020202020204" pitchFamily="34" charset="0"/>
                <a:ea typeface="+mn-ea"/>
                <a:cs typeface="Arial" panose="020B0604020202020204" pitchFamily="34" charset="0"/>
              </a:rPr>
              <a:t>/</a:t>
            </a:r>
            <a:r>
              <a:rPr lang="en-US" sz="1200" b="1" i="0" kern="1200" dirty="0" err="1">
                <a:solidFill>
                  <a:schemeClr val="tx1"/>
                </a:solidFill>
                <a:effectLst/>
                <a:latin typeface="Arial" panose="020B0604020202020204" pitchFamily="34" charset="0"/>
                <a:ea typeface="+mn-ea"/>
                <a:cs typeface="Arial" panose="020B0604020202020204" pitchFamily="34" charset="0"/>
              </a:rPr>
              <a:t>watch?v</a:t>
            </a:r>
            <a:r>
              <a:rPr lang="en-US" sz="1200" b="1" i="0" kern="1200" dirty="0">
                <a:solidFill>
                  <a:schemeClr val="tx1"/>
                </a:solidFill>
                <a:effectLst/>
                <a:latin typeface="Arial" panose="020B0604020202020204" pitchFamily="34" charset="0"/>
                <a:ea typeface="+mn-ea"/>
                <a:cs typeface="Arial" panose="020B0604020202020204" pitchFamily="34" charset="0"/>
              </a:rPr>
              <a:t>=W5YAcoN1aiI&amp;ab_channel=Oracle</a:t>
            </a:r>
            <a:endParaRPr lang="en-US" sz="1200" b="1" i="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b="1" i="0" kern="1200" dirty="0">
                <a:solidFill>
                  <a:schemeClr val="tx1"/>
                </a:solidFill>
                <a:effectLst/>
                <a:latin typeface="Arial" panose="020B0604020202020204" pitchFamily="34" charset="0"/>
                <a:ea typeface="+mn-ea"/>
                <a:cs typeface="Arial" panose="020B0604020202020204" pitchFamily="34" charset="0"/>
              </a:rPr>
              <a:t>Panasonic - https://</a:t>
            </a:r>
            <a:r>
              <a:rPr lang="en-US" sz="1200" b="1" i="0" kern="1200" dirty="0" err="1">
                <a:solidFill>
                  <a:schemeClr val="tx1"/>
                </a:solidFill>
                <a:effectLst/>
                <a:latin typeface="Arial" panose="020B0604020202020204" pitchFamily="34" charset="0"/>
                <a:ea typeface="+mn-ea"/>
                <a:cs typeface="Arial" panose="020B0604020202020204" pitchFamily="34" charset="0"/>
              </a:rPr>
              <a:t>www.oracle.com</a:t>
            </a:r>
            <a:r>
              <a:rPr lang="en-US" sz="1200" b="1" i="0" kern="1200" dirty="0">
                <a:solidFill>
                  <a:schemeClr val="tx1"/>
                </a:solidFill>
                <a:effectLst/>
                <a:latin typeface="Arial" panose="020B0604020202020204" pitchFamily="34" charset="0"/>
                <a:ea typeface="+mn-ea"/>
                <a:cs typeface="Arial" panose="020B0604020202020204" pitchFamily="34" charset="0"/>
              </a:rPr>
              <a:t>/customers/panasonic-7-exadata.html</a:t>
            </a:r>
            <a:endParaRPr lang="en-US" sz="1200" b="1" i="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b="1" i="0" kern="1200" dirty="0" err="1">
                <a:solidFill>
                  <a:schemeClr val="tx1"/>
                </a:solidFill>
                <a:effectLst/>
                <a:latin typeface="Arial" panose="020B0604020202020204" pitchFamily="34" charset="0"/>
                <a:ea typeface="+mn-ea"/>
                <a:cs typeface="Arial" panose="020B0604020202020204" pitchFamily="34" charset="0"/>
              </a:rPr>
              <a:t>SwissRe</a:t>
            </a:r>
            <a:r>
              <a:rPr lang="en-US" sz="1200" b="1" i="0" kern="1200" dirty="0">
                <a:solidFill>
                  <a:schemeClr val="tx1"/>
                </a:solidFill>
                <a:effectLst/>
                <a:latin typeface="Arial" panose="020B0604020202020204" pitchFamily="34" charset="0"/>
                <a:ea typeface="+mn-ea"/>
                <a:cs typeface="Arial" panose="020B0604020202020204" pitchFamily="34" charset="0"/>
              </a:rPr>
              <a:t> - https://</a:t>
            </a:r>
            <a:r>
              <a:rPr lang="en-US" sz="1200" b="1" i="0" kern="1200" dirty="0" err="1">
                <a:solidFill>
                  <a:schemeClr val="tx1"/>
                </a:solidFill>
                <a:effectLst/>
                <a:latin typeface="Arial" panose="020B0604020202020204" pitchFamily="34" charset="0"/>
                <a:ea typeface="+mn-ea"/>
                <a:cs typeface="Arial" panose="020B0604020202020204" pitchFamily="34" charset="0"/>
              </a:rPr>
              <a:t>www.oracle.com</a:t>
            </a:r>
            <a:r>
              <a:rPr lang="en-US" sz="1200" b="1" i="0" kern="1200" dirty="0">
                <a:solidFill>
                  <a:schemeClr val="tx1"/>
                </a:solidFill>
                <a:effectLst/>
                <a:latin typeface="Arial" panose="020B0604020202020204" pitchFamily="34" charset="0"/>
                <a:ea typeface="+mn-ea"/>
                <a:cs typeface="Arial" panose="020B0604020202020204" pitchFamily="34" charset="0"/>
              </a:rPr>
              <a:t>/</a:t>
            </a:r>
            <a:r>
              <a:rPr lang="en-US" sz="1200" b="1" i="0" kern="1200" dirty="0" err="1">
                <a:solidFill>
                  <a:schemeClr val="tx1"/>
                </a:solidFill>
                <a:effectLst/>
                <a:latin typeface="Arial" panose="020B0604020202020204" pitchFamily="34" charset="0"/>
                <a:ea typeface="+mn-ea"/>
                <a:cs typeface="Arial" panose="020B0604020202020204" pitchFamily="34" charset="0"/>
              </a:rPr>
              <a:t>emea</a:t>
            </a:r>
            <a:r>
              <a:rPr lang="en-US" sz="1200" b="1" i="0" kern="1200" dirty="0">
                <a:solidFill>
                  <a:schemeClr val="tx1"/>
                </a:solidFill>
                <a:effectLst/>
                <a:latin typeface="Arial" panose="020B0604020202020204" pitchFamily="34" charset="0"/>
                <a:ea typeface="+mn-ea"/>
                <a:cs typeface="Arial" panose="020B0604020202020204" pitchFamily="34" charset="0"/>
              </a:rPr>
              <a:t>/customers/swissre-1-platinum-serv.html</a:t>
            </a:r>
            <a:endParaRPr lang="en-US" sz="1200" b="1" i="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b="1" dirty="0"/>
              <a:t>Vale https://</a:t>
            </a:r>
            <a:r>
              <a:rPr lang="en-US" b="1" dirty="0" err="1"/>
              <a:t>video.oracle.com</a:t>
            </a:r>
            <a:r>
              <a:rPr lang="en-US" b="1" dirty="0"/>
              <a:t>/detail/video/5968185779001/</a:t>
            </a:r>
            <a:r>
              <a:rPr lang="en-US" b="1" dirty="0" err="1"/>
              <a:t>vale-innovates-with-exadata-cloud-at-customer?autoStart</a:t>
            </a:r>
            <a:r>
              <a:rPr lang="en-US" b="1" dirty="0"/>
              <a:t>=</a:t>
            </a:r>
            <a:r>
              <a:rPr lang="en-US" b="1" dirty="0" err="1"/>
              <a:t>true&amp;q</a:t>
            </a:r>
            <a:r>
              <a:rPr lang="en-US" b="1" dirty="0"/>
              <a:t>=vale</a:t>
            </a:r>
            <a:endParaRPr lang="en-US" b="1" dirty="0"/>
          </a:p>
          <a:p>
            <a:pPr marL="0" marR="0" lvl="0" indent="0" algn="l" defTabSz="914400" rtl="0" eaLnBrk="1" fontAlgn="auto" latinLnBrk="0" hangingPunct="1">
              <a:lnSpc>
                <a:spcPct val="100000"/>
              </a:lnSpc>
              <a:spcBef>
                <a:spcPts val="0"/>
              </a:spcBef>
              <a:spcAft>
                <a:spcPts val="0"/>
              </a:spcAft>
              <a:buClrTx/>
              <a:buSzTx/>
              <a:buFontTx/>
              <a:buNone/>
              <a:defRPr/>
            </a:pPr>
            <a:r>
              <a:rPr lang="en-US" sz="1200" b="1" i="0" kern="1200" dirty="0">
                <a:solidFill>
                  <a:schemeClr val="tx1"/>
                </a:solidFill>
                <a:effectLst/>
                <a:latin typeface="Arial" panose="020B0604020202020204" pitchFamily="34" charset="0"/>
                <a:ea typeface="+mn-ea"/>
                <a:cs typeface="Arial" panose="020B0604020202020204" pitchFamily="34" charset="0"/>
              </a:rPr>
              <a:t>AmerisourceBergen - https://</a:t>
            </a:r>
            <a:r>
              <a:rPr lang="en-US" sz="1200" b="1" i="0" kern="1200" dirty="0" err="1">
                <a:solidFill>
                  <a:schemeClr val="tx1"/>
                </a:solidFill>
                <a:effectLst/>
                <a:latin typeface="Arial" panose="020B0604020202020204" pitchFamily="34" charset="0"/>
                <a:ea typeface="+mn-ea"/>
                <a:cs typeface="Arial" panose="020B0604020202020204" pitchFamily="34" charset="0"/>
              </a:rPr>
              <a:t>www.oracle.com</a:t>
            </a:r>
            <a:r>
              <a:rPr lang="en-US" sz="1200" b="1" i="0" kern="1200" dirty="0">
                <a:solidFill>
                  <a:schemeClr val="tx1"/>
                </a:solidFill>
                <a:effectLst/>
                <a:latin typeface="Arial" panose="020B0604020202020204" pitchFamily="34" charset="0"/>
                <a:ea typeface="+mn-ea"/>
                <a:cs typeface="Arial" panose="020B0604020202020204" pitchFamily="34" charset="0"/>
              </a:rPr>
              <a:t>/search/</a:t>
            </a:r>
            <a:r>
              <a:rPr lang="en-US" sz="1200" b="1" i="0" kern="1200" dirty="0" err="1">
                <a:solidFill>
                  <a:schemeClr val="tx1"/>
                </a:solidFill>
                <a:effectLst/>
                <a:latin typeface="Arial" panose="020B0604020202020204" pitchFamily="34" charset="0"/>
                <a:ea typeface="+mn-ea"/>
                <a:cs typeface="Arial" panose="020B0604020202020204" pitchFamily="34" charset="0"/>
              </a:rPr>
              <a:t>customers?bcid</a:t>
            </a:r>
            <a:r>
              <a:rPr lang="en-US" sz="1200" b="1" i="0" kern="1200" dirty="0">
                <a:solidFill>
                  <a:schemeClr val="tx1"/>
                </a:solidFill>
                <a:effectLst/>
                <a:latin typeface="Arial" panose="020B0604020202020204" pitchFamily="34" charset="0"/>
                <a:ea typeface="+mn-ea"/>
                <a:cs typeface="Arial" panose="020B0604020202020204" pitchFamily="34" charset="0"/>
              </a:rPr>
              <a:t>=6009983991001</a:t>
            </a:r>
            <a:endParaRPr lang="en-US" sz="1200" b="1" i="0" kern="1200" dirty="0">
              <a:solidFill>
                <a:schemeClr val="tx1"/>
              </a:solidFill>
              <a:effectLst/>
              <a:latin typeface="Arial" panose="020B0604020202020204" pitchFamily="34" charset="0"/>
              <a:ea typeface="+mn-ea"/>
              <a:cs typeface="Arial" panose="020B0604020202020204" pitchFamily="34" charset="0"/>
            </a:endParaRPr>
          </a:p>
          <a:p>
            <a:r>
              <a:rPr lang="en-US" b="1" dirty="0"/>
              <a:t>Credit </a:t>
            </a:r>
            <a:r>
              <a:rPr lang="en-US" b="1" dirty="0" err="1"/>
              <a:t>Agrigole</a:t>
            </a:r>
            <a:r>
              <a:rPr lang="en-US" b="1" dirty="0"/>
              <a:t> https://</a:t>
            </a:r>
            <a:r>
              <a:rPr lang="en-US" b="1" dirty="0" err="1"/>
              <a:t>www.oracle.com</a:t>
            </a:r>
            <a:r>
              <a:rPr lang="en-US" b="1" dirty="0"/>
              <a:t>/corporate/</a:t>
            </a:r>
            <a:r>
              <a:rPr lang="en-US" b="1" dirty="0" err="1"/>
              <a:t>pressrelease</a:t>
            </a:r>
            <a:r>
              <a:rPr lang="en-US" b="1" dirty="0"/>
              <a:t>/oracle-autonomous-database-cloud-at-customer-070820.html</a:t>
            </a:r>
            <a:endParaRPr lang="en-US" b="1" dirty="0"/>
          </a:p>
          <a:p>
            <a:r>
              <a:rPr lang="en-US" b="1" dirty="0"/>
              <a:t>KCB https://</a:t>
            </a:r>
            <a:r>
              <a:rPr lang="en-US" b="1" dirty="0" err="1"/>
              <a:t>www.oracle.com</a:t>
            </a:r>
            <a:r>
              <a:rPr lang="en-US" b="1" dirty="0"/>
              <a:t>/customers/</a:t>
            </a:r>
            <a:r>
              <a:rPr lang="en-US" b="1" dirty="0" err="1"/>
              <a:t>kcb</a:t>
            </a:r>
            <a:r>
              <a:rPr lang="en-US" b="1" dirty="0"/>
              <a:t>/</a:t>
            </a:r>
            <a:endParaRPr lang="en-US" b="1" dirty="0"/>
          </a:p>
          <a:p>
            <a:r>
              <a:rPr lang="en-US" b="1" dirty="0"/>
              <a:t>Hyundai Home Shopping https://</a:t>
            </a:r>
            <a:r>
              <a:rPr lang="en-US" b="1" dirty="0" err="1"/>
              <a:t>www.oracle.com</a:t>
            </a:r>
            <a:r>
              <a:rPr lang="en-US" b="1" dirty="0"/>
              <a:t>/customers/</a:t>
            </a:r>
            <a:r>
              <a:rPr lang="en-US" b="1" dirty="0" err="1"/>
              <a:t>hyundai</a:t>
            </a:r>
            <a:r>
              <a:rPr lang="en-US" b="1" dirty="0"/>
              <a:t>-home-shopping/</a:t>
            </a:r>
            <a:endParaRPr lang="en-US" b="1" dirty="0"/>
          </a:p>
          <a:p>
            <a:pPr marL="0" marR="0" lvl="0" indent="0" algn="l" defTabSz="914400" rtl="0" eaLnBrk="1" fontAlgn="auto" latinLnBrk="0" hangingPunct="1">
              <a:lnSpc>
                <a:spcPct val="100000"/>
              </a:lnSpc>
              <a:spcBef>
                <a:spcPts val="0"/>
              </a:spcBef>
              <a:spcAft>
                <a:spcPts val="0"/>
              </a:spcAft>
              <a:buClrTx/>
              <a:buSzTx/>
              <a:buFontTx/>
              <a:buNone/>
              <a:defRPr/>
            </a:pPr>
            <a:r>
              <a:rPr lang="en-US" dirty="0" err="1"/>
              <a:t>Algar</a:t>
            </a:r>
            <a:r>
              <a:rPr lang="en-US" dirty="0"/>
              <a:t> Telecom https://</a:t>
            </a:r>
            <a:r>
              <a:rPr lang="en-US" dirty="0" err="1"/>
              <a:t>www.oracle.com</a:t>
            </a:r>
            <a:r>
              <a:rPr lang="en-US" dirty="0"/>
              <a:t>/customers/</a:t>
            </a:r>
            <a:r>
              <a:rPr lang="en-US" dirty="0" err="1"/>
              <a:t>algar</a:t>
            </a:r>
            <a:r>
              <a:rPr lang="en-US" dirty="0"/>
              <a:t>-telecom/</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sz="1200" b="1" dirty="0"/>
              <a:t>Banco Original https://</a:t>
            </a:r>
            <a:r>
              <a:rPr lang="en-US" sz="1200" b="1" dirty="0" err="1"/>
              <a:t>www.oracle.com</a:t>
            </a:r>
            <a:r>
              <a:rPr lang="en-US" sz="1200" b="1" dirty="0"/>
              <a:t>/customers/banco-original/</a:t>
            </a:r>
            <a:endParaRPr lang="en-US" sz="1200" b="1" dirty="0"/>
          </a:p>
          <a:p>
            <a:endParaRPr lang="en-US" b="1" dirty="0"/>
          </a:p>
          <a:p>
            <a:endParaRPr lang="en-US" sz="1200" b="1" dirty="0"/>
          </a:p>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ANNIMATION SLIDE: Arrows build after 1 second</a:t>
            </a:r>
            <a:endParaRPr lang="en-US" dirty="0"/>
          </a:p>
          <a:p>
            <a:endParaRPr lang="en-US" dirty="0"/>
          </a:p>
          <a:p>
            <a:r>
              <a:rPr lang="zh-CN" altLang="en-US" dirty="0"/>
              <a:t>我们稍微解释一下， 为什么</a:t>
            </a:r>
            <a:r>
              <a:rPr lang="en-US" altLang="zh-CN" dirty="0" err="1"/>
              <a:t>Exadata</a:t>
            </a:r>
            <a:r>
              <a:rPr lang="en-US" altLang="zh-CN" dirty="0"/>
              <a:t> </a:t>
            </a:r>
            <a:r>
              <a:rPr lang="zh-CN" altLang="en-US" dirty="0"/>
              <a:t>是最快的</a:t>
            </a:r>
            <a:r>
              <a:rPr lang="en-US" altLang="zh-CN" dirty="0"/>
              <a:t>OLTP</a:t>
            </a:r>
            <a:r>
              <a:rPr lang="zh-CN" altLang="en-US" dirty="0"/>
              <a:t>平台， 利用这些</a:t>
            </a:r>
            <a:r>
              <a:rPr lang="en-US" altLang="zh-CN" dirty="0"/>
              <a:t>Oracle </a:t>
            </a:r>
            <a:r>
              <a:rPr lang="zh-CN" altLang="en-US" dirty="0"/>
              <a:t>独有的技术， 这里我们必须提一下我们的关键技术， 第一基于融合以太网的</a:t>
            </a:r>
            <a:r>
              <a:rPr lang="en-US" altLang="zh-CN" dirty="0"/>
              <a:t>RDMA</a:t>
            </a:r>
            <a:r>
              <a:rPr lang="zh-CN" altLang="en-US" dirty="0"/>
              <a:t>网络， 搭建起内部节点之间的高速通道，消除节点间通讯的瓶颈， 实现任何高并发的随机</a:t>
            </a:r>
            <a:r>
              <a:rPr lang="en-US" altLang="zh-CN" dirty="0"/>
              <a:t>I/O</a:t>
            </a:r>
            <a:r>
              <a:rPr lang="zh-CN" altLang="en-US" dirty="0"/>
              <a:t>访问都可以保持极低的响应时间， 同时</a:t>
            </a:r>
            <a:r>
              <a:rPr lang="en-US" altLang="zh-CN" dirty="0"/>
              <a:t>Oracle  </a:t>
            </a:r>
            <a:r>
              <a:rPr lang="zh-CN" altLang="en-US" dirty="0"/>
              <a:t>结合</a:t>
            </a:r>
            <a:r>
              <a:rPr lang="en-US" altLang="zh-CN" dirty="0"/>
              <a:t>Intel</a:t>
            </a:r>
            <a:r>
              <a:rPr lang="zh-CN" altLang="en-US" dirty="0"/>
              <a:t>的最新技术， 创新使用了最新的持久化内存， 进一步加速用户的数据访问， 同时利用这些</a:t>
            </a:r>
            <a:r>
              <a:rPr lang="en-US" altLang="zh-CN" dirty="0"/>
              <a:t>oracle</a:t>
            </a:r>
            <a:r>
              <a:rPr lang="zh-CN" altLang="en-US" dirty="0"/>
              <a:t>独有的技术， 我们可以实现任意组件故障的极速监测和处理， 可以确保任何组件失败下支持业务无感切换。 从而保证您的业务系统快如闪电， 稳如泰山</a:t>
            </a:r>
            <a:endParaRPr lang="en-US" dirty="0"/>
          </a:p>
        </p:txBody>
      </p:sp>
      <p:sp>
        <p:nvSpPr>
          <p:cNvPr id="4" name="Slide Number Placeholder 3"/>
          <p:cNvSpPr>
            <a:spLocks noGrp="1"/>
          </p:cNvSpPr>
          <p:nvPr>
            <p:ph type="sldNum" sz="quarter" idx="5"/>
          </p:nvPr>
        </p:nvSpPr>
        <p:spPr/>
        <p:txBody>
          <a:bodyPr/>
          <a:lstStyle/>
          <a:p>
            <a:fld id="{197EC860-FC93-C341-AF98-CDCB253DCA49}"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a:solidFill>
                  <a:schemeClr val="tx1"/>
                </a:solidFill>
                <a:effectLst/>
                <a:latin typeface="Oracle Sans Tab" panose="020B0503020204020204" pitchFamily="34" charset="0"/>
                <a:ea typeface="+mn-ea"/>
                <a:cs typeface="Oracle Sans Tab" panose="020B0503020204020204" pitchFamily="34" charset="0"/>
              </a:rPr>
              <a:t>Exadata </a:t>
            </a:r>
            <a:r>
              <a:rPr lang="zh-CN" altLang="en-US" sz="1200" b="1" i="0" kern="1200" dirty="0">
                <a:solidFill>
                  <a:schemeClr val="tx1"/>
                </a:solidFill>
                <a:effectLst/>
                <a:latin typeface="Oracle Sans Tab" panose="020B0503020204020204" pitchFamily="34" charset="0"/>
                <a:ea typeface="+mn-ea"/>
                <a:cs typeface="Oracle Sans Tab" panose="020B0503020204020204" pitchFamily="34" charset="0"/>
              </a:rPr>
              <a:t>上的 </a:t>
            </a:r>
            <a:r>
              <a:rPr lang="en-US" altLang="zh-CN" sz="1200" b="1" i="0" kern="1200" dirty="0">
                <a:solidFill>
                  <a:schemeClr val="tx1"/>
                </a:solidFill>
                <a:effectLst/>
                <a:latin typeface="Oracle Sans Tab" panose="020B0503020204020204" pitchFamily="34" charset="0"/>
                <a:ea typeface="+mn-ea"/>
                <a:cs typeface="Oracle Sans Tab" panose="020B0503020204020204" pitchFamily="34" charset="0"/>
              </a:rPr>
              <a:t>Oracle </a:t>
            </a:r>
            <a:r>
              <a:rPr lang="zh-CN" altLang="en-US" sz="1200" b="1" i="0" kern="1200" dirty="0">
                <a:solidFill>
                  <a:schemeClr val="tx1"/>
                </a:solidFill>
                <a:effectLst/>
                <a:latin typeface="Oracle Sans Tab" panose="020B0503020204020204" pitchFamily="34" charset="0"/>
                <a:ea typeface="+mn-ea"/>
                <a:cs typeface="Oracle Sans Tab" panose="020B0503020204020204" pitchFamily="34" charset="0"/>
              </a:rPr>
              <a:t>数据库使用 </a:t>
            </a:r>
            <a:r>
              <a:rPr lang="en-US" altLang="zh-CN" sz="1200" b="1" i="0" kern="1200" dirty="0">
                <a:solidFill>
                  <a:schemeClr val="tx1"/>
                </a:solidFill>
                <a:effectLst/>
                <a:latin typeface="Oracle Sans Tab" panose="020B0503020204020204" pitchFamily="34" charset="0"/>
                <a:ea typeface="+mn-ea"/>
                <a:cs typeface="Oracle Sans Tab" panose="020B0503020204020204" pitchFamily="34" charset="0"/>
              </a:rPr>
              <a:t>RDMA </a:t>
            </a:r>
            <a:r>
              <a:rPr lang="zh-CN" altLang="en-US" sz="1200" b="1" i="0" kern="1200" dirty="0">
                <a:solidFill>
                  <a:schemeClr val="tx1"/>
                </a:solidFill>
                <a:effectLst/>
                <a:latin typeface="Oracle Sans Tab" panose="020B0503020204020204" pitchFamily="34" charset="0"/>
                <a:ea typeface="+mn-ea"/>
                <a:cs typeface="Oracle Sans Tab" panose="020B0503020204020204" pitchFamily="34" charset="0"/>
              </a:rPr>
              <a:t>绕过代码层</a:t>
            </a:r>
            <a:endParaRPr lang="zh-CN" altLang="en-US" sz="1200" b="0" i="0" kern="1200" dirty="0">
              <a:solidFill>
                <a:schemeClr val="tx1"/>
              </a:solidFill>
              <a:effectLst/>
              <a:latin typeface="Oracle Sans Tab" panose="020B0503020204020204" pitchFamily="34" charset="0"/>
              <a:ea typeface="+mn-ea"/>
              <a:cs typeface="Oracle Sans Tab" panose="020B0503020204020204" pitchFamily="34" charset="0"/>
            </a:endParaRPr>
          </a:p>
          <a:p>
            <a:r>
              <a:rPr lang="zh-CN" altLang="en-US" sz="1200" b="0" i="0" kern="1200" dirty="0">
                <a:solidFill>
                  <a:schemeClr val="tx1"/>
                </a:solidFill>
                <a:effectLst/>
                <a:latin typeface="Oracle Sans Tab" panose="020B0503020204020204" pitchFamily="34" charset="0"/>
                <a:ea typeface="+mn-ea"/>
                <a:cs typeface="Oracle Sans Tab" panose="020B0503020204020204" pitchFamily="34" charset="0"/>
              </a:rPr>
              <a:t>这种结合 </a:t>
            </a:r>
            <a:r>
              <a:rPr lang="en-US" altLang="zh-CN" sz="1200" b="0" i="0" kern="1200" dirty="0">
                <a:solidFill>
                  <a:schemeClr val="tx1"/>
                </a:solidFill>
                <a:effectLst/>
                <a:latin typeface="Oracle Sans Tab" panose="020B0503020204020204" pitchFamily="34" charset="0"/>
                <a:ea typeface="+mn-ea"/>
                <a:cs typeface="Oracle Sans Tab" panose="020B0503020204020204" pitchFamily="34" charset="0"/>
              </a:rPr>
              <a:t>RDMA </a:t>
            </a:r>
            <a:r>
              <a:rPr lang="zh-CN" altLang="en-US" sz="1200" b="0" i="0" kern="1200" dirty="0">
                <a:solidFill>
                  <a:schemeClr val="tx1"/>
                </a:solidFill>
                <a:effectLst/>
                <a:latin typeface="Oracle Sans Tab" panose="020B0503020204020204" pitchFamily="34" charset="0"/>
                <a:ea typeface="+mn-ea"/>
                <a:cs typeface="Oracle Sans Tab" panose="020B0503020204020204" pitchFamily="34" charset="0"/>
              </a:rPr>
              <a:t>和 </a:t>
            </a:r>
            <a:r>
              <a:rPr lang="en-US" altLang="zh-CN" sz="1200" b="0" i="0" kern="1200" dirty="0">
                <a:solidFill>
                  <a:schemeClr val="tx1"/>
                </a:solidFill>
                <a:effectLst/>
                <a:latin typeface="Oracle Sans Tab" panose="020B0503020204020204" pitchFamily="34" charset="0"/>
                <a:ea typeface="+mn-ea"/>
                <a:cs typeface="Oracle Sans Tab" panose="020B0503020204020204" pitchFamily="34" charset="0"/>
              </a:rPr>
              <a:t>PMEM </a:t>
            </a:r>
            <a:r>
              <a:rPr lang="zh-CN" altLang="en-US" sz="1200" b="0" i="0" kern="1200" dirty="0">
                <a:solidFill>
                  <a:schemeClr val="tx1"/>
                </a:solidFill>
                <a:effectLst/>
                <a:latin typeface="Oracle Sans Tab" panose="020B0503020204020204" pitchFamily="34" charset="0"/>
                <a:ea typeface="+mn-ea"/>
                <a:cs typeface="Oracle Sans Tab" panose="020B0503020204020204" pitchFamily="34" charset="0"/>
              </a:rPr>
              <a:t>的新功能称为 </a:t>
            </a:r>
            <a:r>
              <a:rPr lang="en-US" altLang="zh-CN" sz="1200" b="0" i="0" kern="1200" dirty="0">
                <a:solidFill>
                  <a:schemeClr val="tx1"/>
                </a:solidFill>
                <a:effectLst/>
                <a:latin typeface="Oracle Sans Tab" panose="020B0503020204020204" pitchFamily="34" charset="0"/>
                <a:ea typeface="+mn-ea"/>
                <a:cs typeface="Oracle Sans Tab" panose="020B0503020204020204" pitchFamily="34" charset="0"/>
              </a:rPr>
              <a:t>Exadata </a:t>
            </a:r>
            <a:r>
              <a:rPr lang="zh-CN" altLang="en-US" sz="1200" b="0" i="0" kern="1200" dirty="0">
                <a:solidFill>
                  <a:schemeClr val="tx1"/>
                </a:solidFill>
                <a:effectLst/>
                <a:latin typeface="Oracle Sans Tab" panose="020B0503020204020204" pitchFamily="34" charset="0"/>
                <a:ea typeface="+mn-ea"/>
                <a:cs typeface="Oracle Sans Tab" panose="020B0503020204020204" pitchFamily="34" charset="0"/>
              </a:rPr>
              <a:t>持久内存数据加速器，它使单块读取（</a:t>
            </a:r>
            <a:r>
              <a:rPr lang="en-US" altLang="zh-CN" sz="1200" b="0" i="0" kern="1200" dirty="0">
                <a:solidFill>
                  <a:schemeClr val="tx1"/>
                </a:solidFill>
                <a:effectLst/>
                <a:latin typeface="Oracle Sans Tab" panose="020B0503020204020204" pitchFamily="34" charset="0"/>
                <a:ea typeface="+mn-ea"/>
                <a:cs typeface="Oracle Sans Tab" panose="020B0503020204020204" pitchFamily="34" charset="0"/>
              </a:rPr>
              <a:t>“</a:t>
            </a:r>
            <a:r>
              <a:rPr lang="en-US" altLang="zh-CN" sz="1200" b="0" i="0" kern="1200" dirty="0" err="1">
                <a:solidFill>
                  <a:schemeClr val="tx1"/>
                </a:solidFill>
                <a:effectLst/>
                <a:latin typeface="Oracle Sans Tab" panose="020B0503020204020204" pitchFamily="34" charset="0"/>
                <a:ea typeface="+mn-ea"/>
                <a:cs typeface="Oracle Sans Tab" panose="020B0503020204020204" pitchFamily="34" charset="0"/>
              </a:rPr>
              <a:t>db</a:t>
            </a:r>
            <a:r>
              <a:rPr lang="en-US" altLang="zh-CN" sz="1200" b="0" i="0" kern="1200" dirty="0">
                <a:solidFill>
                  <a:schemeClr val="tx1"/>
                </a:solidFill>
                <a:effectLst/>
                <a:latin typeface="Oracle Sans Tab" panose="020B0503020204020204" pitchFamily="34" charset="0"/>
                <a:ea typeface="+mn-ea"/>
                <a:cs typeface="Oracle Sans Tab" panose="020B0503020204020204" pitchFamily="34" charset="0"/>
              </a:rPr>
              <a:t> file sequential read” or “cell single block physical read”</a:t>
            </a:r>
            <a:r>
              <a:rPr lang="zh-CN" altLang="en-US" sz="1200" b="0" i="0" kern="1200" dirty="0">
                <a:solidFill>
                  <a:schemeClr val="tx1"/>
                </a:solidFill>
                <a:effectLst/>
                <a:latin typeface="Oracle Sans Tab" panose="020B0503020204020204" pitchFamily="34" charset="0"/>
                <a:ea typeface="+mn-ea"/>
                <a:cs typeface="Oracle Sans Tab" panose="020B0503020204020204" pitchFamily="34" charset="0"/>
              </a:rPr>
              <a:t>）更快。</a:t>
            </a:r>
            <a:r>
              <a:rPr lang="en-US" altLang="zh-CN" sz="1200" b="0" i="0" kern="1200" dirty="0">
                <a:solidFill>
                  <a:schemeClr val="tx1"/>
                </a:solidFill>
                <a:effectLst/>
                <a:latin typeface="Oracle Sans Tab" panose="020B0503020204020204" pitchFamily="34" charset="0"/>
                <a:ea typeface="+mn-ea"/>
                <a:cs typeface="Oracle Sans Tab" panose="020B0503020204020204" pitchFamily="34" charset="0"/>
              </a:rPr>
              <a:t>RDMA </a:t>
            </a:r>
            <a:r>
              <a:rPr lang="zh-CN" altLang="en-US" sz="1200" b="0" i="0" kern="1200" dirty="0">
                <a:solidFill>
                  <a:schemeClr val="tx1"/>
                </a:solidFill>
                <a:effectLst/>
                <a:latin typeface="Oracle Sans Tab" panose="020B0503020204020204" pitchFamily="34" charset="0"/>
                <a:ea typeface="+mn-ea"/>
                <a:cs typeface="Oracle Sans Tab" panose="020B0503020204020204" pitchFamily="34" charset="0"/>
              </a:rPr>
              <a:t>允许 </a:t>
            </a:r>
            <a:r>
              <a:rPr lang="en-US" altLang="zh-CN" sz="1200" b="0" i="0" kern="1200" dirty="0">
                <a:solidFill>
                  <a:schemeClr val="tx1"/>
                </a:solidFill>
                <a:effectLst/>
                <a:latin typeface="Oracle Sans Tab" panose="020B0503020204020204" pitchFamily="34" charset="0"/>
                <a:ea typeface="+mn-ea"/>
                <a:cs typeface="Oracle Sans Tab" panose="020B0503020204020204" pitchFamily="34" charset="0"/>
              </a:rPr>
              <a:t>Oracle </a:t>
            </a:r>
            <a:r>
              <a:rPr lang="zh-CN" altLang="en-US" sz="1200" b="0" i="0" kern="1200" dirty="0">
                <a:solidFill>
                  <a:schemeClr val="tx1"/>
                </a:solidFill>
                <a:effectLst/>
                <a:latin typeface="Oracle Sans Tab" panose="020B0503020204020204" pitchFamily="34" charset="0"/>
                <a:ea typeface="+mn-ea"/>
                <a:cs typeface="Oracle Sans Tab" panose="020B0503020204020204" pitchFamily="34" charset="0"/>
              </a:rPr>
              <a:t>数据库的 </a:t>
            </a:r>
            <a:r>
              <a:rPr lang="en-US" altLang="zh-CN" sz="1200" b="0" i="0" kern="1200" dirty="0">
                <a:solidFill>
                  <a:schemeClr val="tx1"/>
                </a:solidFill>
                <a:effectLst/>
                <a:latin typeface="Oracle Sans Tab" panose="020B0503020204020204" pitchFamily="34" charset="0"/>
                <a:ea typeface="+mn-ea"/>
                <a:cs typeface="Oracle Sans Tab" panose="020B0503020204020204" pitchFamily="34" charset="0"/>
              </a:rPr>
              <a:t>C/C++ </a:t>
            </a:r>
            <a:r>
              <a:rPr lang="zh-CN" altLang="en-US" sz="1200" b="0" i="0" kern="1200" dirty="0">
                <a:solidFill>
                  <a:schemeClr val="tx1"/>
                </a:solidFill>
                <a:effectLst/>
                <a:latin typeface="Oracle Sans Tab" panose="020B0503020204020204" pitchFamily="34" charset="0"/>
                <a:ea typeface="+mn-ea"/>
                <a:cs typeface="Oracle Sans Tab" panose="020B0503020204020204" pitchFamily="34" charset="0"/>
              </a:rPr>
              <a:t>源代码使用驻留在 </a:t>
            </a:r>
            <a:r>
              <a:rPr lang="en-US" altLang="zh-CN" sz="1200" b="0" i="0" kern="1200" dirty="0">
                <a:solidFill>
                  <a:schemeClr val="tx1"/>
                </a:solidFill>
                <a:effectLst/>
                <a:latin typeface="Oracle Sans Tab" panose="020B0503020204020204" pitchFamily="34" charset="0"/>
                <a:ea typeface="+mn-ea"/>
                <a:cs typeface="Oracle Sans Tab" panose="020B0503020204020204" pitchFamily="34" charset="0"/>
              </a:rPr>
              <a:t>Exadata </a:t>
            </a:r>
            <a:r>
              <a:rPr lang="zh-CN" altLang="en-US" sz="1200" b="0" i="0" kern="1200" dirty="0">
                <a:solidFill>
                  <a:schemeClr val="tx1"/>
                </a:solidFill>
                <a:effectLst/>
                <a:latin typeface="Oracle Sans Tab" panose="020B0503020204020204" pitchFamily="34" charset="0"/>
                <a:ea typeface="+mn-ea"/>
                <a:cs typeface="Oracle Sans Tab" panose="020B0503020204020204" pitchFamily="34" charset="0"/>
              </a:rPr>
              <a:t>存储单元中的 </a:t>
            </a:r>
            <a:r>
              <a:rPr lang="en-US" altLang="zh-CN" sz="1200" b="0" i="0" kern="1200" dirty="0">
                <a:solidFill>
                  <a:schemeClr val="tx1"/>
                </a:solidFill>
                <a:effectLst/>
                <a:latin typeface="Oracle Sans Tab" panose="020B0503020204020204" pitchFamily="34" charset="0"/>
                <a:ea typeface="+mn-ea"/>
                <a:cs typeface="Oracle Sans Tab" panose="020B0503020204020204" pitchFamily="34" charset="0"/>
              </a:rPr>
              <a:t>PMEM</a:t>
            </a:r>
            <a:r>
              <a:rPr lang="zh-CN" altLang="en-US" sz="1200" b="0" i="0" kern="1200" dirty="0">
                <a:solidFill>
                  <a:schemeClr val="tx1"/>
                </a:solidFill>
                <a:effectLst/>
                <a:latin typeface="Oracle Sans Tab" panose="020B0503020204020204" pitchFamily="34" charset="0"/>
                <a:ea typeface="+mn-ea"/>
                <a:cs typeface="Oracle Sans Tab" panose="020B0503020204020204" pitchFamily="34" charset="0"/>
              </a:rPr>
              <a:t>，就好像该内存是数据库服务器本身的一部分一样。</a:t>
            </a:r>
            <a:r>
              <a:rPr lang="en-US" altLang="zh-CN" sz="1200" b="0" i="0" kern="1200" dirty="0">
                <a:solidFill>
                  <a:schemeClr val="tx1"/>
                </a:solidFill>
                <a:effectLst/>
                <a:latin typeface="Oracle Sans Tab" panose="020B0503020204020204" pitchFamily="34" charset="0"/>
                <a:ea typeface="+mn-ea"/>
                <a:cs typeface="Oracle Sans Tab" panose="020B0503020204020204" pitchFamily="34" charset="0"/>
              </a:rPr>
              <a:t>Oracle </a:t>
            </a:r>
            <a:r>
              <a:rPr lang="zh-CN" altLang="en-US" sz="1200" b="0" i="0" kern="1200" dirty="0">
                <a:solidFill>
                  <a:schemeClr val="tx1"/>
                </a:solidFill>
                <a:effectLst/>
                <a:latin typeface="Oracle Sans Tab" panose="020B0503020204020204" pitchFamily="34" charset="0"/>
                <a:ea typeface="+mn-ea"/>
                <a:cs typeface="Oracle Sans Tab" panose="020B0503020204020204" pitchFamily="34" charset="0"/>
              </a:rPr>
              <a:t>数据库软件中的 </a:t>
            </a:r>
            <a:r>
              <a:rPr lang="en-US" altLang="zh-CN" sz="1200" b="0" i="0" kern="1200" dirty="0">
                <a:solidFill>
                  <a:schemeClr val="tx1"/>
                </a:solidFill>
                <a:effectLst/>
                <a:latin typeface="Oracle Sans Tab" panose="020B0503020204020204" pitchFamily="34" charset="0"/>
                <a:ea typeface="+mn-ea"/>
                <a:cs typeface="Oracle Sans Tab" panose="020B0503020204020204" pitchFamily="34" charset="0"/>
              </a:rPr>
              <a:t>RDMA </a:t>
            </a:r>
            <a:r>
              <a:rPr lang="zh-CN" altLang="en-US" sz="1200" b="0" i="0" kern="1200" dirty="0">
                <a:solidFill>
                  <a:schemeClr val="tx1"/>
                </a:solidFill>
                <a:effectLst/>
                <a:latin typeface="Oracle Sans Tab" panose="020B0503020204020204" pitchFamily="34" charset="0"/>
                <a:ea typeface="+mn-ea"/>
                <a:cs typeface="Oracle Sans Tab" panose="020B0503020204020204" pitchFamily="34" charset="0"/>
              </a:rPr>
              <a:t>调用绕过通信层直接访问 </a:t>
            </a:r>
            <a:r>
              <a:rPr lang="en-US" altLang="zh-CN" sz="1200" b="0" i="0" kern="1200" dirty="0">
                <a:solidFill>
                  <a:schemeClr val="tx1"/>
                </a:solidFill>
                <a:effectLst/>
                <a:latin typeface="Oracle Sans Tab" panose="020B0503020204020204" pitchFamily="34" charset="0"/>
                <a:ea typeface="+mn-ea"/>
                <a:cs typeface="Oracle Sans Tab" panose="020B0503020204020204" pitchFamily="34" charset="0"/>
              </a:rPr>
              <a:t>PMEM</a:t>
            </a:r>
            <a:r>
              <a:rPr lang="zh-CN" altLang="en-US" sz="1200" b="0" i="0" kern="1200" dirty="0">
                <a:solidFill>
                  <a:schemeClr val="tx1"/>
                </a:solidFill>
                <a:effectLst/>
                <a:latin typeface="Oracle Sans Tab" panose="020B0503020204020204" pitchFamily="34" charset="0"/>
                <a:ea typeface="+mn-ea"/>
                <a:cs typeface="Oracle Sans Tab" panose="020B0503020204020204" pitchFamily="34" charset="0"/>
              </a:rPr>
              <a:t>，无需干预软件层，也无需上下文切换或网络通信层。单块读取延迟显着降低，从 </a:t>
            </a:r>
            <a:r>
              <a:rPr lang="en-US" altLang="zh-CN" sz="1200" b="0" i="0" kern="1200" dirty="0">
                <a:solidFill>
                  <a:schemeClr val="tx1"/>
                </a:solidFill>
                <a:effectLst/>
                <a:latin typeface="Oracle Sans Tab" panose="020B0503020204020204" pitchFamily="34" charset="0"/>
                <a:ea typeface="+mn-ea"/>
                <a:cs typeface="Oracle Sans Tab" panose="020B0503020204020204" pitchFamily="34" charset="0"/>
              </a:rPr>
              <a:t>100 </a:t>
            </a:r>
            <a:r>
              <a:rPr lang="zh-CN" altLang="en-US" sz="1200" b="0" i="0" kern="1200" dirty="0">
                <a:solidFill>
                  <a:schemeClr val="tx1"/>
                </a:solidFill>
                <a:effectLst/>
                <a:latin typeface="Oracle Sans Tab" panose="020B0503020204020204" pitchFamily="34" charset="0"/>
                <a:ea typeface="+mn-ea"/>
                <a:cs typeface="Oracle Sans Tab" panose="020B0503020204020204" pitchFamily="34" charset="0"/>
              </a:rPr>
              <a:t>微秒范围下降到不到 </a:t>
            </a:r>
            <a:r>
              <a:rPr lang="en-US" altLang="zh-CN" sz="1200" b="0" i="0" kern="1200" dirty="0">
                <a:solidFill>
                  <a:schemeClr val="tx1"/>
                </a:solidFill>
                <a:effectLst/>
                <a:latin typeface="Oracle Sans Tab" panose="020B0503020204020204" pitchFamily="34" charset="0"/>
                <a:ea typeface="+mn-ea"/>
                <a:cs typeface="Oracle Sans Tab" panose="020B0503020204020204" pitchFamily="34" charset="0"/>
              </a:rPr>
              <a:t>19 </a:t>
            </a:r>
            <a:r>
              <a:rPr lang="zh-CN" altLang="en-US" sz="1200" b="0" i="0" kern="1200" dirty="0">
                <a:solidFill>
                  <a:schemeClr val="tx1"/>
                </a:solidFill>
                <a:effectLst/>
                <a:latin typeface="Oracle Sans Tab" panose="020B0503020204020204" pitchFamily="34" charset="0"/>
                <a:ea typeface="+mn-ea"/>
                <a:cs typeface="Oracle Sans Tab" panose="020B0503020204020204" pitchFamily="34" charset="0"/>
              </a:rPr>
              <a:t>微秒。</a:t>
            </a:r>
            <a:endParaRPr lang="zh-CN" altLang="en-US" sz="1200" b="0" i="0" kern="1200" dirty="0">
              <a:solidFill>
                <a:schemeClr val="tx1"/>
              </a:solidFill>
              <a:effectLst/>
              <a:latin typeface="Oracle Sans Tab" panose="020B0503020204020204" pitchFamily="34" charset="0"/>
              <a:ea typeface="+mn-ea"/>
              <a:cs typeface="Oracle Sans Tab" panose="020B0503020204020204" pitchFamily="34" charset="0"/>
            </a:endParaRPr>
          </a:p>
          <a:p>
            <a:endParaRPr kumimoji="1" lang="en-US" altLang="zh-CN" dirty="0"/>
          </a:p>
          <a:p>
            <a:r>
              <a:rPr kumimoji="1" lang="en-US" altLang="zh-CN" dirty="0"/>
              <a:t>https://</a:t>
            </a:r>
            <a:r>
              <a:rPr kumimoji="1" lang="en-US" altLang="zh-CN" dirty="0" err="1"/>
              <a:t>blogs.oracle.com</a:t>
            </a:r>
            <a:r>
              <a:rPr kumimoji="1" lang="en-US" altLang="zh-CN" dirty="0"/>
              <a:t>/</a:t>
            </a:r>
            <a:r>
              <a:rPr kumimoji="1" lang="en-US" altLang="zh-CN" dirty="0" err="1"/>
              <a:t>exadata</a:t>
            </a:r>
            <a:r>
              <a:rPr kumimoji="1" lang="en-US" altLang="zh-CN" dirty="0"/>
              <a:t>/post/persistent-memory-magic-in-</a:t>
            </a:r>
            <a:r>
              <a:rPr kumimoji="1" lang="en-US" altLang="zh-CN" dirty="0" err="1"/>
              <a:t>exadata</a:t>
            </a:r>
            <a:endParaRPr kumimoji="1" lang="zh-CN" altLang="en-US" dirty="0"/>
          </a:p>
        </p:txBody>
      </p:sp>
      <p:sp>
        <p:nvSpPr>
          <p:cNvPr id="4" name="灯片编号占位符 3"/>
          <p:cNvSpPr>
            <a:spLocks noGrp="1"/>
          </p:cNvSpPr>
          <p:nvPr>
            <p:ph type="sldNum" sz="quarter" idx="5"/>
          </p:nvPr>
        </p:nvSpPr>
        <p:spPr/>
        <p:txBody>
          <a:bodyPr/>
          <a:lstStyle/>
          <a:p>
            <a:fld id="{9EDC5964-3162-43B5-B1EC-63C8D166D7D3}" type="slidenum">
              <a:rPr lang="en-US" smtClean="0"/>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https://docs.aws.amazon.com/AmazonRDS/latest/UserGuide/CHAP_Storage.html</a:t>
            </a:r>
            <a:endParaRPr lang="en-US" dirty="0"/>
          </a:p>
          <a:p>
            <a:r>
              <a:rPr lang="en-US" dirty="0">
                <a:hlinkClick r:id="rId4"/>
              </a:rPr>
              <a:t>https://docs.microsoft.com/en-us/azure/sql-database/sql-database-service-tiers-dtu</a:t>
            </a:r>
            <a:endParaRPr lang="en-US" dirty="0"/>
          </a:p>
          <a:p>
            <a:r>
              <a:rPr lang="en-US" dirty="0">
                <a:hlinkClick r:id="rId5"/>
              </a:rPr>
              <a:t>https://www.slideshare.net/AmazonWebServices/deep-dive-on-amazon-elastic-block-storage-amazon-ebs-stg310r1-aws-reinvent-2018</a:t>
            </a:r>
            <a:endParaRPr lang="en-US" dirty="0"/>
          </a:p>
          <a:p>
            <a:r>
              <a:rPr lang="en-US" dirty="0">
                <a:hlinkClick r:id="rId6"/>
              </a:rPr>
              <a:t>https://aws.amazon.com/blogs/database/best-storage-practices-for-running-production-workloads-on-hosted-databases-with-amazon-rds-or-amazon-ec2/</a:t>
            </a:r>
            <a:endParaRPr lang="en-US" dirty="0"/>
          </a:p>
          <a:p>
            <a:endParaRPr lang="en-US" dirty="0"/>
          </a:p>
        </p:txBody>
      </p:sp>
      <p:sp>
        <p:nvSpPr>
          <p:cNvPr id="4" name="Slide Number Placeholder 3"/>
          <p:cNvSpPr>
            <a:spLocks noGrp="1"/>
          </p:cNvSpPr>
          <p:nvPr>
            <p:ph type="sldNum" sz="quarter" idx="10"/>
          </p:nvPr>
        </p:nvSpPr>
        <p:spPr/>
        <p:txBody>
          <a:bodyPr/>
          <a:lstStyle/>
          <a:p>
            <a:fld id="{9EDC5964-3162-43B5-B1EC-63C8D166D7D3}"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ANNIMATION SLIDE: Arrows build after 1 second</a:t>
            </a:r>
            <a:endParaRPr lang="en-US" dirty="0"/>
          </a:p>
          <a:p>
            <a:r>
              <a:rPr lang="zh-CN" altLang="en-US" dirty="0"/>
              <a:t>下面我们来看一下为什么说</a:t>
            </a:r>
            <a:r>
              <a:rPr lang="en-US" altLang="zh-CN" dirty="0" err="1"/>
              <a:t>Exadata</a:t>
            </a:r>
            <a:r>
              <a:rPr lang="en-US" altLang="zh-CN" dirty="0"/>
              <a:t> </a:t>
            </a:r>
            <a:r>
              <a:rPr lang="zh-CN" altLang="en-US" dirty="0"/>
              <a:t>是最快的分析系统， 我们都直到数据分析系统中压力最大的是大量数据的查询， 统计， 汇总，比如传统财务分析</a:t>
            </a:r>
            <a:r>
              <a:rPr lang="zh-CN" altLang="en-US" baseline="0" dirty="0"/>
              <a:t> ， 月末，年末的亿万级的数据处理， 通常都会需要数小时， 甚至数天才能完成， 核心压力还是存储和网络上海量数据的传输和处理耗费了大量的时间， 所以</a:t>
            </a:r>
            <a:r>
              <a:rPr lang="en-US" altLang="zh-CN" baseline="0" dirty="0"/>
              <a:t>oracle </a:t>
            </a:r>
            <a:r>
              <a:rPr lang="zh-CN" altLang="en-US" baseline="0" dirty="0"/>
              <a:t>智能扫描通过</a:t>
            </a:r>
            <a:r>
              <a:rPr lang="en-US" altLang="zh-CN" baseline="0" dirty="0"/>
              <a:t>SQL </a:t>
            </a:r>
            <a:r>
              <a:rPr lang="zh-CN" altLang="en-US" baseline="0" dirty="0"/>
              <a:t>下称， 减少网络上的数据传输时间， 利用存储索引， 降低磁盘上的数据扫描时间， 通过混合列压缩， 减少磁盘读取时间， 利用闪存中的列式存储减少内存中的汇总和报表时间， 强强结合， 最终成就了分析系统的神话。</a:t>
            </a:r>
            <a:r>
              <a:rPr lang="zh-CN" altLang="en-US" dirty="0"/>
              <a:t>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97EC860-FC93-C341-AF98-CDCB253DCA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纯存储</a:t>
            </a:r>
            <a:r>
              <a:rPr lang="en-US" dirty="0" err="1"/>
              <a:t>FlashArray </a:t>
            </a:r>
            <a:r>
              <a:rPr lang="en-US" dirty="0"/>
              <a:t>//X90</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dirty="0"/>
              <a:t>参考</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dirty="0"/>
              <a:t>https://blog.purestorage.com/products/ </a:t>
            </a:r>
            <a:r>
              <a:rPr lang="en-US" dirty="0" err="1"/>
              <a:t>flasharray -x- sets </a:t>
            </a:r>
            <a:r>
              <a:rPr lang="en-US" dirty="0"/>
              <a:t>-new-bar-for-oracle-performance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dirty="0"/>
              <a:t>12.38 GB/S DSS 读取带宽，5.83GB/S 写入带宽</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dirty="0" err="1"/>
              <a:t>数据</a:t>
            </a:r>
            <a:endParaRPr lang="en-US" dirty="0"/>
          </a:p>
          <a:p>
            <a:endParaRPr lang="en-US" dirty="0"/>
          </a:p>
          <a:p>
            <a:r>
              <a:rPr lang="en-US" dirty="0"/>
              <a:t>======</a:t>
            </a:r>
            <a:endParaRPr lang="en-US" dirty="0"/>
          </a:p>
          <a:p>
            <a:endParaRPr lang="en-US" dirty="0"/>
          </a:p>
          <a:p>
            <a:r>
              <a:rPr lang="en-US" dirty="0"/>
              <a:t>戴尔易安信</a:t>
            </a:r>
            <a:r>
              <a:rPr lang="en-US" dirty="0" err="1"/>
              <a:t>PowerMax </a:t>
            </a:r>
            <a:r>
              <a:rPr lang="en-US" dirty="0"/>
              <a:t>8000</a:t>
            </a:r>
            <a:endParaRPr lang="en-US" dirty="0"/>
          </a:p>
          <a:p>
            <a:endParaRPr lang="en-US" dirty="0"/>
          </a:p>
          <a:p>
            <a:r>
              <a:rPr lang="en-US" dirty="0"/>
              <a:t>参考</a:t>
            </a:r>
            <a:endParaRPr lang="en-US" dirty="0"/>
          </a:p>
          <a:p>
            <a:endParaRPr lang="en-US" dirty="0"/>
          </a:p>
          <a:p>
            <a:r>
              <a:rPr lang="en-US" dirty="0"/>
              <a:t>“性能优化 – 高达 350GB/s 的持续带宽</a:t>
            </a:r>
            <a:r>
              <a:rPr lang="en-US" baseline="30000" dirty="0"/>
              <a:t>2 </a:t>
            </a:r>
            <a:r>
              <a:rPr lang="en-US" dirty="0"/>
              <a:t>，低于 100 μs的读取延迟</a:t>
            </a:r>
            <a:r>
              <a:rPr lang="en-US" baseline="30000" dirty="0"/>
              <a:t>3 </a:t>
            </a:r>
            <a:r>
              <a:rPr lang="en-US" dirty="0"/>
              <a:t>” – 基于双机架配置。与 Exadata X9M-2 Extreme Flash Full rack 的比较意味着 Dell/EMC </a:t>
            </a:r>
            <a:r>
              <a:rPr lang="en-US" dirty="0" err="1"/>
              <a:t>PowerMax </a:t>
            </a:r>
            <a:r>
              <a:rPr lang="en-US" dirty="0"/>
              <a:t>8000 的带宽分成两半 = 175GB/s</a:t>
            </a:r>
            <a:endParaRPr lang="en-US" dirty="0"/>
          </a:p>
          <a:p>
            <a:endParaRPr lang="en-US" dirty="0"/>
          </a:p>
          <a:p>
            <a:r>
              <a:rPr lang="en-US" dirty="0"/>
              <a:t>数据表：https://www.dellemc.com/resources/en-us/asset/data-sheets/products/storage/h16891-powermax-family-ds.pdf</a:t>
            </a:r>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dirty="0"/>
              <a:t>======</a:t>
            </a:r>
            <a:endParaRPr lang="en-US" dirty="0"/>
          </a:p>
          <a:p>
            <a:endParaRPr lang="en-US" dirty="0"/>
          </a:p>
          <a:p>
            <a:r>
              <a:rPr lang="en-US" dirty="0"/>
              <a:t>Azure SQL</a:t>
            </a:r>
            <a:endParaRPr lang="en-US" dirty="0"/>
          </a:p>
          <a:p>
            <a:endParaRPr lang="en-US" dirty="0"/>
          </a:p>
          <a:p>
            <a:r>
              <a:rPr lang="en-US" dirty="0"/>
              <a:t>参考</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AU" sz="1200" b="0" i="0" kern="1200" dirty="0">
              <a:solidFill>
                <a:schemeClr val="tx1"/>
              </a:solidFill>
              <a:effectLst/>
              <a:latin typeface="+mn-lt"/>
              <a:ea typeface="+mn-ea"/>
              <a:cs typeface="Oracle Sans" panose="020B0503020204020204" pitchFamily="34" charset="0"/>
            </a:endParaRPr>
          </a:p>
          <a:p>
            <a:r>
              <a:rPr lang="en-US" sz="1200" b="0" i="0" kern="1200" dirty="0">
                <a:solidFill>
                  <a:schemeClr val="tx1"/>
                </a:solidFill>
                <a:effectLst/>
                <a:latin typeface="+mn-lt"/>
                <a:ea typeface="+mn-ea"/>
                <a:cs typeface="Oracle Sans" panose="020B0503020204020204" pitchFamily="34" charset="0"/>
              </a:rPr>
              <a:t>对于业务关键型 SQL 服务，Azure IOPS 为 320,000 - 请参阅</a:t>
            </a:r>
            <a:r>
              <a:rPr lang="en-US" sz="1200" b="0" i="0" u="none" strike="noStrike" kern="1200" dirty="0">
                <a:solidFill>
                  <a:schemeClr val="tx1"/>
                </a:solidFill>
                <a:effectLst/>
                <a:latin typeface="+mn-lt"/>
                <a:ea typeface="+mn-ea"/>
                <a:cs typeface="Oracle Sans" panose="020B0503020204020204" pitchFamily="34" charset="0"/>
                <a:hlinkClick r:id="rId3"/>
              </a:rPr>
              <a:t>https://docs.microsoft.com/en-us/azure/azure-sql/managed-instance/resource-limits</a:t>
            </a:r>
            <a:endParaRPr lang="en-AU" sz="1200" b="0" i="0" u="none" strike="noStrike" kern="1200" dirty="0">
              <a:solidFill>
                <a:schemeClr val="tx1"/>
              </a:solidFill>
              <a:effectLst/>
              <a:latin typeface="+mn-lt"/>
              <a:ea typeface="+mn-ea"/>
              <a:cs typeface="Oracle Sans" panose="020B0503020204020204" pitchFamily="34" charset="0"/>
            </a:endParaRPr>
          </a:p>
          <a:p>
            <a:r>
              <a:rPr lang="en-US" sz="1200" b="0" i="0" kern="1200" dirty="0">
                <a:solidFill>
                  <a:schemeClr val="tx1"/>
                </a:solidFill>
                <a:effectLst/>
                <a:latin typeface="+mn-lt"/>
                <a:ea typeface="+mn-ea"/>
                <a:cs typeface="Oracle Sans" panose="020B0503020204020204" pitchFamily="34" charset="0"/>
              </a:rPr>
              <a:t>数据吞吐量“不受限制” - 请参阅</a:t>
            </a:r>
            <a:r>
              <a:rPr lang="en-US" sz="1200" b="0" i="0" u="none" strike="noStrike" kern="1200" dirty="0">
                <a:solidFill>
                  <a:schemeClr val="tx1"/>
                </a:solidFill>
                <a:effectLst/>
                <a:latin typeface="+mn-lt"/>
                <a:ea typeface="+mn-ea"/>
                <a:cs typeface="Oracle Sans" panose="020B0503020204020204" pitchFamily="34" charset="0"/>
                <a:hlinkClick r:id="rId3"/>
              </a:rPr>
              <a:t>https://docs.microsoft.com/en-us/azure/azure-sql/managed-instance/resource-limits</a:t>
            </a:r>
            <a:br>
              <a:rPr lang="en-AU" dirty="0"/>
            </a:br>
            <a:r>
              <a:rPr lang="en-US" sz="1200" b="0" i="0" kern="1200" dirty="0">
                <a:solidFill>
                  <a:schemeClr val="tx1"/>
                </a:solidFill>
                <a:effectLst/>
                <a:latin typeface="+mn-lt"/>
                <a:ea typeface="+mn-ea"/>
                <a:cs typeface="Oracle Sans" panose="020B0503020204020204" pitchFamily="34" charset="0"/>
              </a:rPr>
              <a:t>但是，他们说最大 IOPS 基于</a:t>
            </a:r>
            <a:r>
              <a:rPr lang="en-US" sz="1200" b="0" i="0" u="none" strike="noStrike" kern="1200" dirty="0">
                <a:solidFill>
                  <a:schemeClr val="tx1"/>
                </a:solidFill>
                <a:effectLst/>
                <a:latin typeface="+mn-lt"/>
                <a:ea typeface="+mn-ea"/>
                <a:cs typeface="Oracle Sans" panose="020B0503020204020204" pitchFamily="34" charset="0"/>
                <a:hlinkClick r:id="rId4"/>
              </a:rPr>
              <a:t>https的 8KB 到 64KB ://docs.microsoft.com/en-us/azure/azure-sql/database/resource-limits-vcore-single-databases</a:t>
            </a:r>
            <a:br>
              <a:rPr lang="en-AU" dirty="0"/>
            </a:br>
            <a:endParaRPr lang="en-AU" dirty="0"/>
          </a:p>
          <a:p>
            <a:r>
              <a:rPr lang="en-US" sz="1200" b="0" i="0" kern="1200" dirty="0">
                <a:solidFill>
                  <a:schemeClr val="tx1"/>
                </a:solidFill>
                <a:effectLst/>
                <a:latin typeface="+mn-lt"/>
                <a:ea typeface="+mn-ea"/>
                <a:cs typeface="Oracle Sans" panose="020B0503020204020204" pitchFamily="34" charset="0"/>
              </a:rPr>
              <a:t>结果略低于 21GB/s </a:t>
            </a:r>
            <a:br>
              <a:rPr lang="en-AU" b="0" dirty="0"/>
            </a:br>
            <a:r>
              <a:rPr lang="en-US" sz="1200" b="0" i="0" kern="1200" dirty="0">
                <a:solidFill>
                  <a:schemeClr val="tx1"/>
                </a:solidFill>
                <a:effectLst/>
                <a:latin typeface="+mn-lt"/>
                <a:ea typeface="+mn-ea"/>
                <a:cs typeface="Oracle Sans" panose="020B0503020204020204" pitchFamily="34" charset="0"/>
              </a:rPr>
              <a:t>320,000 x 64K（实际上是 65,536）= 20,971,520,000 或 21 GB/秒</a:t>
            </a:r>
            <a:endParaRPr lang="en-US" b="0" dirty="0"/>
          </a:p>
          <a:p>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dirty="0"/>
              <a:t>======</a:t>
            </a:r>
            <a:endParaRPr lang="en-US" dirty="0"/>
          </a:p>
          <a:p>
            <a:endParaRPr lang="en-US" dirty="0"/>
          </a:p>
          <a:p>
            <a:r>
              <a:rPr lang="en-US" dirty="0"/>
              <a:t>AWS RDS</a:t>
            </a:r>
            <a:endParaRPr lang="en-US" dirty="0"/>
          </a:p>
          <a:p>
            <a:endParaRPr lang="en-US" dirty="0"/>
          </a:p>
          <a:p>
            <a:r>
              <a:rPr lang="en-US" dirty="0"/>
              <a:t>参考</a:t>
            </a:r>
            <a:endParaRPr lang="en-US" dirty="0"/>
          </a:p>
          <a:p>
            <a:endParaRPr lang="en-US" dirty="0"/>
          </a:p>
          <a:p>
            <a:r>
              <a:rPr lang="en-US" sz="1200" b="0" i="0" u="none" strike="noStrike" kern="1200" dirty="0" err="1">
                <a:solidFill>
                  <a:schemeClr val="tx1"/>
                </a:solidFill>
                <a:effectLst/>
                <a:latin typeface="+mn-lt"/>
                <a:ea typeface="+mn-ea"/>
                <a:cs typeface="Oracle Sans" panose="020B0503020204020204" pitchFamily="34" charset="0"/>
              </a:rPr>
              <a:t>gp3 、io1 或io2 Block Express 的最大吞吐量</a:t>
            </a:r>
            <a:r>
              <a:rPr lang="en-US" sz="1200" b="0" i="0" u="none" strike="noStrike" kern="1200" dirty="0">
                <a:solidFill>
                  <a:schemeClr val="tx1"/>
                </a:solidFill>
                <a:effectLst/>
                <a:latin typeface="+mn-lt"/>
                <a:ea typeface="+mn-ea"/>
                <a:cs typeface="Oracle Sans" panose="020B0503020204020204" pitchFamily="34" charset="0"/>
              </a:rPr>
              <a:t>/</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EDC5964-3162-43B5-B1EC-63C8D166D7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themeOverride" Target="../theme/themeOverride1.xml"/><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6" Type="http://schemas.openxmlformats.org/officeDocument/2006/relationships/image" Target="../media/image5.jpeg"/><Relationship Id="rId5" Type="http://schemas.openxmlformats.org/officeDocument/2006/relationships/image" Target="../media/image10.svg"/><Relationship Id="rId4" Type="http://schemas.openxmlformats.org/officeDocument/2006/relationships/image" Target="../media/image9.png"/><Relationship Id="rId3" Type="http://schemas.openxmlformats.org/officeDocument/2006/relationships/image" Target="../media/image2.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4" Type="http://schemas.openxmlformats.org/officeDocument/2006/relationships/image" Target="../media/image2.emf"/><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4" Type="http://schemas.openxmlformats.org/officeDocument/2006/relationships/image" Target="../media/image2.emf"/><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5" Type="http://schemas.openxmlformats.org/officeDocument/2006/relationships/image" Target="../media/image21.jpe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image" Target="../media/image2.emf"/><Relationship Id="rId3" Type="http://schemas.openxmlformats.org/officeDocument/2006/relationships/tags" Target="../tags/tag1.xml"/><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Light - Title">
    <p:spTree>
      <p:nvGrpSpPr>
        <p:cNvPr id="1" name=""/>
        <p:cNvGrpSpPr/>
        <p:nvPr/>
      </p:nvGrpSpPr>
      <p:grpSpPr>
        <a:xfrm>
          <a:off x="0" y="0"/>
          <a:ext cx="0" cy="0"/>
          <a:chOff x="0" y="0"/>
          <a:chExt cx="0" cy="0"/>
        </a:xfrm>
      </p:grpSpPr>
      <p:pic>
        <p:nvPicPr>
          <p:cNvPr id="28" name="Cloud"/>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7860484" y="20917"/>
            <a:ext cx="4331516" cy="2542941"/>
          </a:xfrm>
          <a:prstGeom prst="rect">
            <a:avLst/>
          </a:prstGeom>
        </p:spPr>
      </p:pic>
      <p:pic>
        <p:nvPicPr>
          <p:cNvPr id="18" name="OTa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
        <p:nvSpPr>
          <p:cNvPr id="24" name="Title"/>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endParaRPr lang="en-US" dirty="0"/>
          </a:p>
        </p:txBody>
      </p:sp>
      <p:sp>
        <p:nvSpPr>
          <p:cNvPr id="25" name="Subhead"/>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Subhead goes here on one line</a:t>
            </a:r>
            <a:endParaRPr lang="en-US" dirty="0"/>
          </a:p>
        </p:txBody>
      </p:sp>
      <p:sp>
        <p:nvSpPr>
          <p:cNvPr id="11" name="Text Field"/>
          <p:cNvSpPr>
            <a:spLocks noGrp="1"/>
          </p:cNvSpPr>
          <p:nvPr>
            <p:ph type="body" sz="quarter" idx="35" hasCustomPrompt="1"/>
          </p:nvPr>
        </p:nvSpPr>
        <p:spPr>
          <a:xfrm>
            <a:off x="1018030" y="4545595"/>
            <a:ext cx="5077970" cy="266291"/>
          </a:xfrm>
          <a:prstGeom prst="rect">
            <a:avLst/>
          </a:prstGeom>
          <a:noFill/>
        </p:spPr>
        <p:txBody>
          <a:bodyPr>
            <a:noAutofit/>
          </a:bodyPr>
          <a:lstStyle>
            <a:lvl1pPr>
              <a:defRPr b="1"/>
            </a:lvl1pPr>
          </a:lstStyle>
          <a:p>
            <a:pPr lvl="0"/>
            <a:r>
              <a:rPr lang="en-US" dirty="0"/>
              <a:t>Name</a:t>
            </a:r>
            <a:endParaRPr lang="en-US" dirty="0"/>
          </a:p>
        </p:txBody>
      </p:sp>
      <p:sp>
        <p:nvSpPr>
          <p:cNvPr id="10" name="Text Field 2"/>
          <p:cNvSpPr>
            <a:spLocks noGrp="1"/>
          </p:cNvSpPr>
          <p:nvPr>
            <p:ph type="body" sz="quarter" idx="34" hasCustomPrompt="1"/>
          </p:nvPr>
        </p:nvSpPr>
        <p:spPr>
          <a:xfrm>
            <a:off x="1018030" y="4883188"/>
            <a:ext cx="5077970" cy="895181"/>
          </a:xfrm>
          <a:prstGeom prst="rect">
            <a:avLst/>
          </a:prstGeom>
          <a:noFill/>
        </p:spPr>
        <p:txBody>
          <a:bodyPr>
            <a:noAutofit/>
          </a:bodyPr>
          <a:lstStyle>
            <a:lvl1pPr>
              <a:defRPr/>
            </a:lvl1pPr>
          </a:lstStyle>
          <a:p>
            <a:pPr lvl="0"/>
            <a:r>
              <a:rPr lang="en-US" dirty="0"/>
              <a:t>Presenter’s Title</a:t>
            </a:r>
            <a:endParaRPr lang="en-US" dirty="0"/>
          </a:p>
          <a:p>
            <a:pPr lvl="0"/>
            <a:r>
              <a:rPr lang="en-US" dirty="0"/>
              <a:t>Organization, Division or Business Unit</a:t>
            </a:r>
            <a:endParaRPr lang="en-US" dirty="0"/>
          </a:p>
          <a:p>
            <a:pPr lvl="0"/>
            <a:r>
              <a:rPr lang="en-US" dirty="0"/>
              <a:t>Month 00, 2019</a:t>
            </a:r>
            <a:endParaRPr lang="en-US" dirty="0"/>
          </a:p>
        </p:txBody>
      </p:sp>
      <p:sp>
        <p:nvSpPr>
          <p:cNvPr id="9" name="object 9"/>
          <p:cNvSpPr/>
          <p:nvPr userDrawn="1"/>
        </p:nvSpPr>
        <p:spPr>
          <a:xfrm>
            <a:off x="0" y="0"/>
            <a:ext cx="190482" cy="6857365"/>
          </a:xfrm>
          <a:prstGeom prst="rect">
            <a:avLst/>
          </a:prstGeom>
          <a:blipFill>
            <a:blip r:embed="rId6" cstate="email"/>
            <a:stretch>
              <a:fillRect/>
            </a:stretch>
          </a:blipFill>
        </p:spPr>
        <p:txBody>
          <a:bodyPr wrap="square" lIns="0" tIns="0" rIns="0" bIns="0" rtlCol="0"/>
          <a:lstStyle/>
          <a:p>
            <a:endParaRPr sz="297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ark - Title/Subtitle 2 Column">
    <p:bg>
      <p:bgRef idx="1001">
        <a:schemeClr val="bg1"/>
      </p:bgRef>
    </p:bg>
    <p:spTree>
      <p:nvGrpSpPr>
        <p:cNvPr id="1" name=""/>
        <p:cNvGrpSpPr/>
        <p:nvPr/>
      </p:nvGrpSpPr>
      <p:grpSpPr>
        <a:xfrm>
          <a:off x="0" y="0"/>
          <a:ext cx="0" cy="0"/>
          <a:chOff x="0" y="0"/>
          <a:chExt cx="0" cy="0"/>
        </a:xfrm>
      </p:grpSpPr>
      <p:pic>
        <p:nvPicPr>
          <p:cNvPr id="12" name="Cloud"/>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6705731" y="269359"/>
            <a:ext cx="5080369" cy="1559441"/>
          </a:xfrm>
          <a:prstGeom prst="rect">
            <a:avLst/>
          </a:prstGeom>
        </p:spPr>
      </p:pic>
      <p:sp>
        <p:nvSpPr>
          <p:cNvPr id="3" name="Subtitle"/>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endParaRPr lang="en-US" dirty="0"/>
          </a:p>
        </p:txBody>
      </p:sp>
      <p:sp>
        <p:nvSpPr>
          <p:cNvPr id="6" name="Content"/>
          <p:cNvSpPr>
            <a:spLocks noGrp="1"/>
          </p:cNvSpPr>
          <p:nvPr>
            <p:ph sz="quarter" idx="14"/>
          </p:nvPr>
        </p:nvSpPr>
        <p:spPr>
          <a:xfrm>
            <a:off x="766763" y="1609724"/>
            <a:ext cx="5084064" cy="450799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cxnSp>
        <p:nvCxnSpPr>
          <p:cNvPr id="15" name="Column Divider" descr="Column Divider"/>
          <p:cNvCxnSpPr/>
          <p:nvPr userDrawn="1"/>
        </p:nvCxnSpPr>
        <p:spPr>
          <a:xfrm>
            <a:off x="6108521" y="160858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p:cNvSpPr>
            <a:spLocks noGrp="1"/>
          </p:cNvSpPr>
          <p:nvPr>
            <p:ph sz="quarter" idx="15"/>
          </p:nvPr>
        </p:nvSpPr>
        <p:spPr>
          <a:xfrm>
            <a:off x="6366215" y="1609724"/>
            <a:ext cx="5084064" cy="450799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5" name="Title 4"/>
          <p:cNvSpPr>
            <a:spLocks noGrp="1"/>
          </p:cNvSpPr>
          <p:nvPr>
            <p:ph type="title" hasCustomPrompt="1"/>
          </p:nvPr>
        </p:nvSpPr>
        <p:spPr/>
        <p:txBody>
          <a:bodyPr/>
          <a:lstStyle>
            <a:lvl1pPr>
              <a:defRPr/>
            </a:lvl1pPr>
          </a:lstStyle>
          <a:p>
            <a:r>
              <a:rPr lang="en-US" dirty="0"/>
              <a:t>Title</a:t>
            </a:r>
            <a:endParaRPr lang="en-US" dirty="0"/>
          </a:p>
        </p:txBody>
      </p:sp>
      <p:sp>
        <p:nvSpPr>
          <p:cNvPr id="2" name="Date Placeholder 1"/>
          <p:cNvSpPr>
            <a:spLocks noGrp="1"/>
          </p:cNvSpPr>
          <p:nvPr>
            <p:ph type="dt" sz="half" idx="16"/>
          </p:nvPr>
        </p:nvSpPr>
        <p:spPr/>
        <p:txBody>
          <a:bodyPr/>
          <a:lstStyle/>
          <a:p>
            <a:r>
              <a:rPr lang="en-US" altLang="zh-CN"/>
              <a:t>[Date]</a:t>
            </a:r>
            <a:endParaRPr lang="en-US" dirty="0"/>
          </a:p>
        </p:txBody>
      </p:sp>
      <p:sp>
        <p:nvSpPr>
          <p:cNvPr id="7" name="Footer Placeholder 6"/>
          <p:cNvSpPr>
            <a:spLocks noGrp="1"/>
          </p:cNvSpPr>
          <p:nvPr>
            <p:ph type="ftr" sz="quarter" idx="17"/>
          </p:nvPr>
        </p:nvSpPr>
        <p:spPr/>
        <p:txBody>
          <a:bodyPr/>
          <a:lstStyle/>
          <a:p>
            <a:r>
              <a:rPr lang="en-US"/>
              <a:t>Copyright © 2022, Oracle and/or its affiliates</a:t>
            </a:r>
            <a:endParaRPr lang="en-US" dirty="0"/>
          </a:p>
        </p:txBody>
      </p:sp>
      <p:sp>
        <p:nvSpPr>
          <p:cNvPr id="8" name="Slide Number Placeholder 7"/>
          <p:cNvSpPr>
            <a:spLocks noGrp="1"/>
          </p:cNvSpPr>
          <p:nvPr>
            <p:ph type="sldNum" sz="quarter" idx="18"/>
          </p:nvPr>
        </p:nvSpPr>
        <p:spPr/>
        <p:txBody>
          <a:bodyPr/>
          <a:lstStyle/>
          <a:p>
            <a:fld id="{345D60D9-5372-5F40-9443-0F9AE5BDC3C8}" type="slidenum">
              <a:rPr lang="en-US" smtClean="0"/>
            </a:fld>
            <a:endParaRPr 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ght - Title 3 Column">
    <p:bg>
      <p:bgRef idx="1001">
        <a:schemeClr val="bg1"/>
      </p:bgRef>
    </p:bg>
    <p:spTree>
      <p:nvGrpSpPr>
        <p:cNvPr id="1" name=""/>
        <p:cNvGrpSpPr/>
        <p:nvPr/>
      </p:nvGrpSpPr>
      <p:grpSpPr>
        <a:xfrm>
          <a:off x="0" y="0"/>
          <a:ext cx="0" cy="0"/>
          <a:chOff x="0" y="0"/>
          <a:chExt cx="0" cy="0"/>
        </a:xfrm>
      </p:grpSpPr>
      <p:pic>
        <p:nvPicPr>
          <p:cNvPr id="15" name="Cloud"/>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6705731" y="269359"/>
            <a:ext cx="5080369" cy="1559442"/>
          </a:xfrm>
          <a:prstGeom prst="rect">
            <a:avLst/>
          </a:prstGeom>
        </p:spPr>
      </p:pic>
      <p:sp>
        <p:nvSpPr>
          <p:cNvPr id="6" name="Content"/>
          <p:cNvSpPr>
            <a:spLocks noGrp="1"/>
          </p:cNvSpPr>
          <p:nvPr>
            <p:ph sz="quarter" idx="14"/>
          </p:nvPr>
        </p:nvSpPr>
        <p:spPr>
          <a:xfrm>
            <a:off x="768875" y="1609725"/>
            <a:ext cx="3300984" cy="450799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cxnSp>
        <p:nvCxnSpPr>
          <p:cNvPr id="13" name="Column Divider" descr="Column Divider"/>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p:cNvSpPr>
            <a:spLocks noGrp="1"/>
          </p:cNvSpPr>
          <p:nvPr>
            <p:ph sz="quarter" idx="16"/>
          </p:nvPr>
        </p:nvSpPr>
        <p:spPr>
          <a:xfrm>
            <a:off x="4456971" y="1609725"/>
            <a:ext cx="3300984" cy="450799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cxnSp>
        <p:nvCxnSpPr>
          <p:cNvPr id="12" name="Column Divider 2" descr="Column Divider"/>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p:cNvSpPr>
            <a:spLocks noGrp="1"/>
          </p:cNvSpPr>
          <p:nvPr>
            <p:ph sz="quarter" idx="15"/>
          </p:nvPr>
        </p:nvSpPr>
        <p:spPr>
          <a:xfrm>
            <a:off x="8145067" y="1609725"/>
            <a:ext cx="3300984" cy="450799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5" name="Title 4"/>
          <p:cNvSpPr>
            <a:spLocks noGrp="1"/>
          </p:cNvSpPr>
          <p:nvPr>
            <p:ph type="title" hasCustomPrompt="1"/>
          </p:nvPr>
        </p:nvSpPr>
        <p:spPr/>
        <p:txBody>
          <a:bodyPr/>
          <a:lstStyle>
            <a:lvl1pPr>
              <a:defRPr/>
            </a:lvl1pPr>
          </a:lstStyle>
          <a:p>
            <a:r>
              <a:rPr lang="en-US" dirty="0"/>
              <a:t>Title</a:t>
            </a:r>
            <a:endParaRPr lang="en-US" dirty="0"/>
          </a:p>
        </p:txBody>
      </p:sp>
      <p:sp>
        <p:nvSpPr>
          <p:cNvPr id="2" name="Date Placeholder 1"/>
          <p:cNvSpPr>
            <a:spLocks noGrp="1"/>
          </p:cNvSpPr>
          <p:nvPr>
            <p:ph type="dt" sz="half" idx="17"/>
          </p:nvPr>
        </p:nvSpPr>
        <p:spPr/>
        <p:txBody>
          <a:bodyPr/>
          <a:lstStyle/>
          <a:p>
            <a:r>
              <a:rPr lang="en-US" altLang="zh-CN"/>
              <a:t>[Date]</a:t>
            </a:r>
            <a:endParaRPr lang="en-US" dirty="0"/>
          </a:p>
        </p:txBody>
      </p:sp>
      <p:sp>
        <p:nvSpPr>
          <p:cNvPr id="3" name="Footer Placeholder 2"/>
          <p:cNvSpPr>
            <a:spLocks noGrp="1"/>
          </p:cNvSpPr>
          <p:nvPr>
            <p:ph type="ftr" sz="quarter" idx="18"/>
          </p:nvPr>
        </p:nvSpPr>
        <p:spPr/>
        <p:txBody>
          <a:bodyPr/>
          <a:lstStyle/>
          <a:p>
            <a:r>
              <a:rPr lang="en-US"/>
              <a:t>Copyright © 2022, Oracle and/or its affiliates</a:t>
            </a:r>
            <a:endParaRPr lang="en-US" dirty="0"/>
          </a:p>
        </p:txBody>
      </p:sp>
      <p:sp>
        <p:nvSpPr>
          <p:cNvPr id="7" name="Slide Number Placeholder 6"/>
          <p:cNvSpPr>
            <a:spLocks noGrp="1"/>
          </p:cNvSpPr>
          <p:nvPr>
            <p:ph type="sldNum" sz="quarter" idx="19"/>
          </p:nvPr>
        </p:nvSpPr>
        <p:spPr/>
        <p:txBody>
          <a:bodyPr/>
          <a:lstStyle/>
          <a:p>
            <a:fld id="{345D60D9-5372-5F40-9443-0F9AE5BDC3C8}" type="slidenum">
              <a:rPr lang="en-US" smtClean="0"/>
            </a:fld>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rk - Title 3 Column">
    <p:bg>
      <p:bgRef idx="1001">
        <a:schemeClr val="bg1"/>
      </p:bgRef>
    </p:bg>
    <p:spTree>
      <p:nvGrpSpPr>
        <p:cNvPr id="1" name=""/>
        <p:cNvGrpSpPr/>
        <p:nvPr/>
      </p:nvGrpSpPr>
      <p:grpSpPr>
        <a:xfrm>
          <a:off x="0" y="0"/>
          <a:ext cx="0" cy="0"/>
          <a:chOff x="0" y="0"/>
          <a:chExt cx="0" cy="0"/>
        </a:xfrm>
      </p:grpSpPr>
      <p:pic>
        <p:nvPicPr>
          <p:cNvPr id="14" name="Cloud"/>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6705731" y="269359"/>
            <a:ext cx="5080369" cy="1559441"/>
          </a:xfrm>
          <a:prstGeom prst="rect">
            <a:avLst/>
          </a:prstGeom>
        </p:spPr>
      </p:pic>
      <p:sp>
        <p:nvSpPr>
          <p:cNvPr id="6" name="Content"/>
          <p:cNvSpPr>
            <a:spLocks noGrp="1"/>
          </p:cNvSpPr>
          <p:nvPr>
            <p:ph sz="quarter" idx="14"/>
          </p:nvPr>
        </p:nvSpPr>
        <p:spPr>
          <a:xfrm>
            <a:off x="768875" y="1609725"/>
            <a:ext cx="3300984" cy="450799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cxnSp>
        <p:nvCxnSpPr>
          <p:cNvPr id="13" name="Column Divider" descr="Column Divider"/>
          <p:cNvCxnSpPr/>
          <p:nvPr userDrawn="1"/>
        </p:nvCxnSpPr>
        <p:spPr>
          <a:xfrm>
            <a:off x="4263415" y="161033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p:cNvSpPr>
            <a:spLocks noGrp="1"/>
          </p:cNvSpPr>
          <p:nvPr>
            <p:ph sz="quarter" idx="16"/>
          </p:nvPr>
        </p:nvSpPr>
        <p:spPr>
          <a:xfrm>
            <a:off x="4456971" y="1609725"/>
            <a:ext cx="3300984" cy="450799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cxnSp>
        <p:nvCxnSpPr>
          <p:cNvPr id="12" name="Column Divider 2" descr="Column Divider"/>
          <p:cNvCxnSpPr/>
          <p:nvPr userDrawn="1"/>
        </p:nvCxnSpPr>
        <p:spPr>
          <a:xfrm>
            <a:off x="7951511" y="161033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p:cNvSpPr>
            <a:spLocks noGrp="1"/>
          </p:cNvSpPr>
          <p:nvPr>
            <p:ph sz="quarter" idx="15"/>
          </p:nvPr>
        </p:nvSpPr>
        <p:spPr>
          <a:xfrm>
            <a:off x="8145067" y="1609725"/>
            <a:ext cx="3300984" cy="450799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3" name="Title 2"/>
          <p:cNvSpPr>
            <a:spLocks noGrp="1"/>
          </p:cNvSpPr>
          <p:nvPr>
            <p:ph type="title" hasCustomPrompt="1"/>
          </p:nvPr>
        </p:nvSpPr>
        <p:spPr/>
        <p:txBody>
          <a:bodyPr/>
          <a:lstStyle>
            <a:lvl1pPr>
              <a:defRPr/>
            </a:lvl1pPr>
          </a:lstStyle>
          <a:p>
            <a:r>
              <a:rPr lang="en-US" dirty="0"/>
              <a:t>Title</a:t>
            </a:r>
            <a:endParaRPr lang="en-US" dirty="0"/>
          </a:p>
        </p:txBody>
      </p:sp>
      <p:sp>
        <p:nvSpPr>
          <p:cNvPr id="2" name="Date Placeholder 1"/>
          <p:cNvSpPr>
            <a:spLocks noGrp="1"/>
          </p:cNvSpPr>
          <p:nvPr>
            <p:ph type="dt" sz="half" idx="17"/>
          </p:nvPr>
        </p:nvSpPr>
        <p:spPr/>
        <p:txBody>
          <a:bodyPr/>
          <a:lstStyle/>
          <a:p>
            <a:r>
              <a:rPr lang="en-US" altLang="zh-CN"/>
              <a:t>[Date]</a:t>
            </a:r>
            <a:endParaRPr lang="en-US" dirty="0"/>
          </a:p>
        </p:txBody>
      </p:sp>
      <p:sp>
        <p:nvSpPr>
          <p:cNvPr id="5" name="Footer Placeholder 4"/>
          <p:cNvSpPr>
            <a:spLocks noGrp="1"/>
          </p:cNvSpPr>
          <p:nvPr>
            <p:ph type="ftr" sz="quarter" idx="18"/>
          </p:nvPr>
        </p:nvSpPr>
        <p:spPr/>
        <p:txBody>
          <a:bodyPr/>
          <a:lstStyle/>
          <a:p>
            <a:r>
              <a:rPr lang="en-US"/>
              <a:t>Copyright © 2022, Oracle and/or its affiliates</a:t>
            </a:r>
            <a:endParaRPr lang="en-US" dirty="0"/>
          </a:p>
        </p:txBody>
      </p:sp>
      <p:sp>
        <p:nvSpPr>
          <p:cNvPr id="7" name="Slide Number Placeholder 6"/>
          <p:cNvSpPr>
            <a:spLocks noGrp="1"/>
          </p:cNvSpPr>
          <p:nvPr>
            <p:ph type="sldNum" sz="quarter" idx="19"/>
          </p:nvPr>
        </p:nvSpPr>
        <p:spPr/>
        <p:txBody>
          <a:bodyPr/>
          <a:lstStyle/>
          <a:p>
            <a:fld id="{345D60D9-5372-5F40-9443-0F9AE5BDC3C8}" type="slidenum">
              <a:rPr lang="en-US" smtClean="0"/>
            </a:fld>
            <a:endParaRPr 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ght - Title/Subtitle 3 Column">
    <p:spTree>
      <p:nvGrpSpPr>
        <p:cNvPr id="1" name=""/>
        <p:cNvGrpSpPr/>
        <p:nvPr/>
      </p:nvGrpSpPr>
      <p:grpSpPr>
        <a:xfrm>
          <a:off x="0" y="0"/>
          <a:ext cx="0" cy="0"/>
          <a:chOff x="0" y="0"/>
          <a:chExt cx="0" cy="0"/>
        </a:xfrm>
      </p:grpSpPr>
      <p:pic>
        <p:nvPicPr>
          <p:cNvPr id="13" name="Cloud"/>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6705731" y="269359"/>
            <a:ext cx="5080369" cy="1559442"/>
          </a:xfrm>
          <a:prstGeom prst="rect">
            <a:avLst/>
          </a:prstGeom>
        </p:spPr>
      </p:pic>
      <p:sp>
        <p:nvSpPr>
          <p:cNvPr id="3" name="Subtitle"/>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endParaRPr lang="en-US" dirty="0"/>
          </a:p>
        </p:txBody>
      </p:sp>
      <p:sp>
        <p:nvSpPr>
          <p:cNvPr id="6" name="Content"/>
          <p:cNvSpPr>
            <a:spLocks noGrp="1"/>
          </p:cNvSpPr>
          <p:nvPr>
            <p:ph sz="quarter" idx="14"/>
          </p:nvPr>
        </p:nvSpPr>
        <p:spPr>
          <a:xfrm>
            <a:off x="766763" y="1609724"/>
            <a:ext cx="3300984" cy="450799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cxnSp>
        <p:nvCxnSpPr>
          <p:cNvPr id="15" name="Column Divider" descr="Column Divider"/>
          <p:cNvCxnSpPr/>
          <p:nvPr userDrawn="1"/>
        </p:nvCxnSpPr>
        <p:spPr>
          <a:xfrm>
            <a:off x="4261915"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p:cNvSpPr>
            <a:spLocks noGrp="1"/>
          </p:cNvSpPr>
          <p:nvPr>
            <p:ph sz="quarter" idx="15"/>
          </p:nvPr>
        </p:nvSpPr>
        <p:spPr>
          <a:xfrm>
            <a:off x="4456083" y="1609724"/>
            <a:ext cx="3300984" cy="450799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cxnSp>
        <p:nvCxnSpPr>
          <p:cNvPr id="23" name="Column Divider 2" descr="Column Divider"/>
          <p:cNvCxnSpPr/>
          <p:nvPr userDrawn="1"/>
        </p:nvCxnSpPr>
        <p:spPr>
          <a:xfrm>
            <a:off x="7951236"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p:cNvSpPr>
            <a:spLocks noGrp="1"/>
          </p:cNvSpPr>
          <p:nvPr>
            <p:ph sz="quarter" idx="16"/>
          </p:nvPr>
        </p:nvSpPr>
        <p:spPr>
          <a:xfrm>
            <a:off x="8145405" y="1609724"/>
            <a:ext cx="3300984" cy="450799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2" name="Title 1"/>
          <p:cNvSpPr>
            <a:spLocks noGrp="1"/>
          </p:cNvSpPr>
          <p:nvPr>
            <p:ph type="title" hasCustomPrompt="1"/>
          </p:nvPr>
        </p:nvSpPr>
        <p:spPr/>
        <p:txBody>
          <a:bodyPr/>
          <a:lstStyle>
            <a:lvl1pPr>
              <a:defRPr/>
            </a:lvl1pPr>
          </a:lstStyle>
          <a:p>
            <a:r>
              <a:rPr lang="en-US" dirty="0"/>
              <a:t>Title</a:t>
            </a:r>
            <a:endParaRPr lang="en-US" dirty="0"/>
          </a:p>
        </p:txBody>
      </p:sp>
      <p:sp>
        <p:nvSpPr>
          <p:cNvPr id="5" name="Date Placeholder 4"/>
          <p:cNvSpPr>
            <a:spLocks noGrp="1"/>
          </p:cNvSpPr>
          <p:nvPr>
            <p:ph type="dt" sz="half" idx="17"/>
          </p:nvPr>
        </p:nvSpPr>
        <p:spPr/>
        <p:txBody>
          <a:bodyPr/>
          <a:lstStyle/>
          <a:p>
            <a:r>
              <a:rPr lang="en-US" altLang="zh-CN"/>
              <a:t>[Date]</a:t>
            </a:r>
            <a:endParaRPr lang="en-US" dirty="0"/>
          </a:p>
        </p:txBody>
      </p:sp>
      <p:sp>
        <p:nvSpPr>
          <p:cNvPr id="7" name="Footer Placeholder 6"/>
          <p:cNvSpPr>
            <a:spLocks noGrp="1"/>
          </p:cNvSpPr>
          <p:nvPr>
            <p:ph type="ftr" sz="quarter" idx="18"/>
          </p:nvPr>
        </p:nvSpPr>
        <p:spPr/>
        <p:txBody>
          <a:bodyPr/>
          <a:lstStyle/>
          <a:p>
            <a:r>
              <a:rPr lang="en-US"/>
              <a:t>Copyright © 2022, Oracle and/or its affiliates</a:t>
            </a:r>
            <a:endParaRPr lang="en-US" dirty="0"/>
          </a:p>
        </p:txBody>
      </p:sp>
      <p:sp>
        <p:nvSpPr>
          <p:cNvPr id="8" name="Slide Number Placeholder 7"/>
          <p:cNvSpPr>
            <a:spLocks noGrp="1"/>
          </p:cNvSpPr>
          <p:nvPr>
            <p:ph type="sldNum" sz="quarter" idx="19"/>
          </p:nvPr>
        </p:nvSpPr>
        <p:spPr/>
        <p:txBody>
          <a:bodyPr/>
          <a:lstStyle/>
          <a:p>
            <a:fld id="{345D60D9-5372-5F40-9443-0F9AE5BDC3C8}"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rk - Title/Subtitle 3 Column">
    <p:bg>
      <p:bgRef idx="1001">
        <a:schemeClr val="bg1"/>
      </p:bgRef>
    </p:bg>
    <p:spTree>
      <p:nvGrpSpPr>
        <p:cNvPr id="1" name=""/>
        <p:cNvGrpSpPr/>
        <p:nvPr/>
      </p:nvGrpSpPr>
      <p:grpSpPr>
        <a:xfrm>
          <a:off x="0" y="0"/>
          <a:ext cx="0" cy="0"/>
          <a:chOff x="0" y="0"/>
          <a:chExt cx="0" cy="0"/>
        </a:xfrm>
      </p:grpSpPr>
      <p:pic>
        <p:nvPicPr>
          <p:cNvPr id="13" name="Cloud"/>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6705731" y="269359"/>
            <a:ext cx="5080369" cy="1559441"/>
          </a:xfrm>
          <a:prstGeom prst="rect">
            <a:avLst/>
          </a:prstGeom>
        </p:spPr>
      </p:pic>
      <p:sp>
        <p:nvSpPr>
          <p:cNvPr id="3" name="Subtitle"/>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endParaRPr lang="en-US" dirty="0"/>
          </a:p>
        </p:txBody>
      </p:sp>
      <p:sp>
        <p:nvSpPr>
          <p:cNvPr id="6" name="Content"/>
          <p:cNvSpPr>
            <a:spLocks noGrp="1"/>
          </p:cNvSpPr>
          <p:nvPr>
            <p:ph sz="quarter" idx="14"/>
          </p:nvPr>
        </p:nvSpPr>
        <p:spPr>
          <a:xfrm>
            <a:off x="766763" y="1609726"/>
            <a:ext cx="3300984" cy="450799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cxnSp>
        <p:nvCxnSpPr>
          <p:cNvPr id="15" name="Column Divider" descr="Column Divider"/>
          <p:cNvCxnSpPr/>
          <p:nvPr userDrawn="1"/>
        </p:nvCxnSpPr>
        <p:spPr>
          <a:xfrm>
            <a:off x="42619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p:cNvSpPr>
            <a:spLocks noGrp="1"/>
          </p:cNvSpPr>
          <p:nvPr>
            <p:ph sz="quarter" idx="15"/>
          </p:nvPr>
        </p:nvSpPr>
        <p:spPr>
          <a:xfrm>
            <a:off x="4456083" y="1609726"/>
            <a:ext cx="3300984" cy="450799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cxnSp>
        <p:nvCxnSpPr>
          <p:cNvPr id="23" name="Column Divider 2" descr="Column Divider"/>
          <p:cNvCxnSpPr/>
          <p:nvPr userDrawn="1"/>
        </p:nvCxnSpPr>
        <p:spPr>
          <a:xfrm>
            <a:off x="7951236"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p:cNvSpPr>
            <a:spLocks noGrp="1"/>
          </p:cNvSpPr>
          <p:nvPr>
            <p:ph sz="quarter" idx="16"/>
          </p:nvPr>
        </p:nvSpPr>
        <p:spPr>
          <a:xfrm>
            <a:off x="8145405" y="1609726"/>
            <a:ext cx="3300984" cy="450799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2" name="Title 1"/>
          <p:cNvSpPr>
            <a:spLocks noGrp="1"/>
          </p:cNvSpPr>
          <p:nvPr>
            <p:ph type="title" hasCustomPrompt="1"/>
          </p:nvPr>
        </p:nvSpPr>
        <p:spPr/>
        <p:txBody>
          <a:bodyPr/>
          <a:lstStyle>
            <a:lvl1pPr>
              <a:defRPr/>
            </a:lvl1pPr>
          </a:lstStyle>
          <a:p>
            <a:r>
              <a:rPr lang="en-US" dirty="0"/>
              <a:t>Title</a:t>
            </a:r>
            <a:endParaRPr lang="en-US" dirty="0"/>
          </a:p>
        </p:txBody>
      </p:sp>
      <p:sp>
        <p:nvSpPr>
          <p:cNvPr id="5" name="Date Placeholder 4"/>
          <p:cNvSpPr>
            <a:spLocks noGrp="1"/>
          </p:cNvSpPr>
          <p:nvPr>
            <p:ph type="dt" sz="half" idx="17"/>
          </p:nvPr>
        </p:nvSpPr>
        <p:spPr/>
        <p:txBody>
          <a:bodyPr/>
          <a:lstStyle/>
          <a:p>
            <a:r>
              <a:rPr lang="en-US" altLang="zh-CN"/>
              <a:t>[Date]</a:t>
            </a:r>
            <a:endParaRPr lang="en-US" dirty="0"/>
          </a:p>
        </p:txBody>
      </p:sp>
      <p:sp>
        <p:nvSpPr>
          <p:cNvPr id="7" name="Footer Placeholder 6"/>
          <p:cNvSpPr>
            <a:spLocks noGrp="1"/>
          </p:cNvSpPr>
          <p:nvPr>
            <p:ph type="ftr" sz="quarter" idx="18"/>
          </p:nvPr>
        </p:nvSpPr>
        <p:spPr/>
        <p:txBody>
          <a:bodyPr/>
          <a:lstStyle/>
          <a:p>
            <a:r>
              <a:rPr lang="en-US"/>
              <a:t>Copyright © 2022, Oracle and/or its affiliates</a:t>
            </a:r>
            <a:endParaRPr lang="en-US" dirty="0"/>
          </a:p>
        </p:txBody>
      </p:sp>
      <p:sp>
        <p:nvSpPr>
          <p:cNvPr id="8" name="Slide Number Placeholder 7"/>
          <p:cNvSpPr>
            <a:spLocks noGrp="1"/>
          </p:cNvSpPr>
          <p:nvPr>
            <p:ph type="sldNum" sz="quarter" idx="19"/>
          </p:nvPr>
        </p:nvSpPr>
        <p:spPr/>
        <p:txBody>
          <a:bodyPr/>
          <a:lstStyle/>
          <a:p>
            <a:fld id="{345D60D9-5372-5F40-9443-0F9AE5BDC3C8}" type="slidenum">
              <a:rPr lang="en-US" smtClean="0"/>
            </a:fld>
            <a:endParaRPr 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 - Title 4 Column">
    <p:bg>
      <p:bgRef idx="1001">
        <a:schemeClr val="bg1"/>
      </p:bgRef>
    </p:bg>
    <p:spTree>
      <p:nvGrpSpPr>
        <p:cNvPr id="1" name=""/>
        <p:cNvGrpSpPr/>
        <p:nvPr/>
      </p:nvGrpSpPr>
      <p:grpSpPr>
        <a:xfrm>
          <a:off x="0" y="0"/>
          <a:ext cx="0" cy="0"/>
          <a:chOff x="0" y="0"/>
          <a:chExt cx="0" cy="0"/>
        </a:xfrm>
      </p:grpSpPr>
      <p:pic>
        <p:nvPicPr>
          <p:cNvPr id="20" name="Cloud"/>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6705731" y="269359"/>
            <a:ext cx="5080369" cy="1559442"/>
          </a:xfrm>
          <a:prstGeom prst="rect">
            <a:avLst/>
          </a:prstGeom>
        </p:spPr>
      </p:pic>
      <p:sp>
        <p:nvSpPr>
          <p:cNvPr id="6" name="Content"/>
          <p:cNvSpPr>
            <a:spLocks noGrp="1"/>
          </p:cNvSpPr>
          <p:nvPr>
            <p:ph sz="quarter" idx="14"/>
          </p:nvPr>
        </p:nvSpPr>
        <p:spPr>
          <a:xfrm>
            <a:off x="768875" y="1589524"/>
            <a:ext cx="2478024" cy="4525525"/>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cxnSp>
        <p:nvCxnSpPr>
          <p:cNvPr id="13" name="Column Divider" descr="Column Divider"/>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p:cNvSpPr>
            <a:spLocks noGrp="1"/>
          </p:cNvSpPr>
          <p:nvPr>
            <p:ph sz="quarter" idx="16"/>
          </p:nvPr>
        </p:nvSpPr>
        <p:spPr>
          <a:xfrm>
            <a:off x="3502001" y="1589524"/>
            <a:ext cx="2478024" cy="4525525"/>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cxnSp>
        <p:nvCxnSpPr>
          <p:cNvPr id="12" name="Column Divider 2" descr="Column Divider"/>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p:cNvSpPr>
            <a:spLocks noGrp="1"/>
          </p:cNvSpPr>
          <p:nvPr>
            <p:ph sz="quarter" idx="15"/>
          </p:nvPr>
        </p:nvSpPr>
        <p:spPr>
          <a:xfrm>
            <a:off x="6235127" y="1589524"/>
            <a:ext cx="2478024" cy="4525525"/>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cxnSp>
        <p:nvCxnSpPr>
          <p:cNvPr id="19" name="Column Divider 3" descr="Column Divider"/>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p:cNvSpPr>
            <a:spLocks noGrp="1"/>
          </p:cNvSpPr>
          <p:nvPr>
            <p:ph sz="quarter" idx="17"/>
          </p:nvPr>
        </p:nvSpPr>
        <p:spPr>
          <a:xfrm>
            <a:off x="8968254" y="1589524"/>
            <a:ext cx="2478024" cy="4525525"/>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3" name="Title 2"/>
          <p:cNvSpPr>
            <a:spLocks noGrp="1"/>
          </p:cNvSpPr>
          <p:nvPr>
            <p:ph type="title" hasCustomPrompt="1"/>
          </p:nvPr>
        </p:nvSpPr>
        <p:spPr/>
        <p:txBody>
          <a:bodyPr/>
          <a:lstStyle>
            <a:lvl1pPr>
              <a:defRPr/>
            </a:lvl1pPr>
          </a:lstStyle>
          <a:p>
            <a:r>
              <a:rPr lang="en-US" dirty="0"/>
              <a:t>Title</a:t>
            </a:r>
            <a:endParaRPr lang="en-US" dirty="0"/>
          </a:p>
        </p:txBody>
      </p:sp>
      <p:sp>
        <p:nvSpPr>
          <p:cNvPr id="2" name="Date Placeholder 1"/>
          <p:cNvSpPr>
            <a:spLocks noGrp="1"/>
          </p:cNvSpPr>
          <p:nvPr>
            <p:ph type="dt" sz="half" idx="18"/>
          </p:nvPr>
        </p:nvSpPr>
        <p:spPr/>
        <p:txBody>
          <a:bodyPr/>
          <a:lstStyle/>
          <a:p>
            <a:r>
              <a:rPr lang="en-US" altLang="zh-CN"/>
              <a:t>[Date]</a:t>
            </a:r>
            <a:endParaRPr lang="en-US" dirty="0"/>
          </a:p>
        </p:txBody>
      </p:sp>
      <p:sp>
        <p:nvSpPr>
          <p:cNvPr id="5" name="Footer Placeholder 4"/>
          <p:cNvSpPr>
            <a:spLocks noGrp="1"/>
          </p:cNvSpPr>
          <p:nvPr>
            <p:ph type="ftr" sz="quarter" idx="19"/>
          </p:nvPr>
        </p:nvSpPr>
        <p:spPr/>
        <p:txBody>
          <a:bodyPr/>
          <a:lstStyle/>
          <a:p>
            <a:r>
              <a:rPr lang="en-US"/>
              <a:t>Copyright © 2022, Oracle and/or its affiliates</a:t>
            </a:r>
            <a:endParaRPr lang="en-US" dirty="0"/>
          </a:p>
        </p:txBody>
      </p:sp>
      <p:sp>
        <p:nvSpPr>
          <p:cNvPr id="7" name="Slide Number Placeholder 6"/>
          <p:cNvSpPr>
            <a:spLocks noGrp="1"/>
          </p:cNvSpPr>
          <p:nvPr>
            <p:ph type="sldNum" sz="quarter" idx="20"/>
          </p:nvPr>
        </p:nvSpPr>
        <p:spPr/>
        <p:txBody>
          <a:bodyPr/>
          <a:lstStyle/>
          <a:p>
            <a:fld id="{345D60D9-5372-5F40-9443-0F9AE5BDC3C8}" type="slidenum">
              <a:rPr lang="en-US" smtClean="0"/>
            </a:fld>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 Title 4 Column">
    <p:bg>
      <p:bgRef idx="1001">
        <a:schemeClr val="bg1"/>
      </p:bgRef>
    </p:bg>
    <p:spTree>
      <p:nvGrpSpPr>
        <p:cNvPr id="1" name=""/>
        <p:cNvGrpSpPr/>
        <p:nvPr/>
      </p:nvGrpSpPr>
      <p:grpSpPr>
        <a:xfrm>
          <a:off x="0" y="0"/>
          <a:ext cx="0" cy="0"/>
          <a:chOff x="0" y="0"/>
          <a:chExt cx="0" cy="0"/>
        </a:xfrm>
      </p:grpSpPr>
      <p:pic>
        <p:nvPicPr>
          <p:cNvPr id="14" name="Cloud"/>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6705731" y="269359"/>
            <a:ext cx="5080369" cy="1559441"/>
          </a:xfrm>
          <a:prstGeom prst="rect">
            <a:avLst/>
          </a:prstGeom>
        </p:spPr>
      </p:pic>
      <p:sp>
        <p:nvSpPr>
          <p:cNvPr id="6" name="Content"/>
          <p:cNvSpPr>
            <a:spLocks noGrp="1"/>
          </p:cNvSpPr>
          <p:nvPr>
            <p:ph sz="quarter" idx="14"/>
          </p:nvPr>
        </p:nvSpPr>
        <p:spPr>
          <a:xfrm>
            <a:off x="768875" y="1608575"/>
            <a:ext cx="2478024" cy="450799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cxnSp>
        <p:nvCxnSpPr>
          <p:cNvPr id="13" name="Column Divider" descr="Column Divider"/>
          <p:cNvCxnSpPr/>
          <p:nvPr userDrawn="1"/>
        </p:nvCxnSpPr>
        <p:spPr>
          <a:xfrm>
            <a:off x="3374450" y="1609209"/>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p:cNvSpPr>
            <a:spLocks noGrp="1"/>
          </p:cNvSpPr>
          <p:nvPr>
            <p:ph sz="quarter" idx="16"/>
          </p:nvPr>
        </p:nvSpPr>
        <p:spPr>
          <a:xfrm>
            <a:off x="3502001" y="1608575"/>
            <a:ext cx="2478024" cy="450799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cxnSp>
        <p:nvCxnSpPr>
          <p:cNvPr id="12" name="Column Divider 2" descr="Column Divider"/>
          <p:cNvCxnSpPr/>
          <p:nvPr userDrawn="1"/>
        </p:nvCxnSpPr>
        <p:spPr>
          <a:xfrm>
            <a:off x="6107576"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p:cNvSpPr>
            <a:spLocks noGrp="1"/>
          </p:cNvSpPr>
          <p:nvPr>
            <p:ph sz="quarter" idx="15"/>
          </p:nvPr>
        </p:nvSpPr>
        <p:spPr>
          <a:xfrm>
            <a:off x="6235127" y="1608575"/>
            <a:ext cx="2478024" cy="450799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cxnSp>
        <p:nvCxnSpPr>
          <p:cNvPr id="19" name="Column Divider 3" descr="Column Divider"/>
          <p:cNvCxnSpPr/>
          <p:nvPr userDrawn="1"/>
        </p:nvCxnSpPr>
        <p:spPr>
          <a:xfrm>
            <a:off x="8840702"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p:cNvSpPr>
            <a:spLocks noGrp="1"/>
          </p:cNvSpPr>
          <p:nvPr>
            <p:ph sz="quarter" idx="17"/>
          </p:nvPr>
        </p:nvSpPr>
        <p:spPr>
          <a:xfrm>
            <a:off x="8968254" y="1608575"/>
            <a:ext cx="2478024" cy="450799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3" name="Title 2"/>
          <p:cNvSpPr>
            <a:spLocks noGrp="1"/>
          </p:cNvSpPr>
          <p:nvPr>
            <p:ph type="title" hasCustomPrompt="1"/>
          </p:nvPr>
        </p:nvSpPr>
        <p:spPr/>
        <p:txBody>
          <a:bodyPr/>
          <a:lstStyle>
            <a:lvl1pPr>
              <a:defRPr/>
            </a:lvl1pPr>
          </a:lstStyle>
          <a:p>
            <a:r>
              <a:rPr lang="en-US" dirty="0"/>
              <a:t>Title</a:t>
            </a:r>
            <a:endParaRPr lang="en-US" dirty="0"/>
          </a:p>
        </p:txBody>
      </p:sp>
      <p:sp>
        <p:nvSpPr>
          <p:cNvPr id="2" name="Date Placeholder 1"/>
          <p:cNvSpPr>
            <a:spLocks noGrp="1"/>
          </p:cNvSpPr>
          <p:nvPr>
            <p:ph type="dt" sz="half" idx="18"/>
          </p:nvPr>
        </p:nvSpPr>
        <p:spPr/>
        <p:txBody>
          <a:bodyPr/>
          <a:lstStyle/>
          <a:p>
            <a:r>
              <a:rPr lang="en-US" altLang="zh-CN"/>
              <a:t>[Date]</a:t>
            </a:r>
            <a:endParaRPr lang="en-US" dirty="0"/>
          </a:p>
        </p:txBody>
      </p:sp>
      <p:sp>
        <p:nvSpPr>
          <p:cNvPr id="5" name="Footer Placeholder 4"/>
          <p:cNvSpPr>
            <a:spLocks noGrp="1"/>
          </p:cNvSpPr>
          <p:nvPr>
            <p:ph type="ftr" sz="quarter" idx="19"/>
          </p:nvPr>
        </p:nvSpPr>
        <p:spPr/>
        <p:txBody>
          <a:bodyPr/>
          <a:lstStyle/>
          <a:p>
            <a:r>
              <a:rPr lang="en-US"/>
              <a:t>Copyright © 2022, Oracle and/or its affiliates</a:t>
            </a:r>
            <a:endParaRPr lang="en-US" dirty="0"/>
          </a:p>
        </p:txBody>
      </p:sp>
      <p:sp>
        <p:nvSpPr>
          <p:cNvPr id="7" name="Slide Number Placeholder 6"/>
          <p:cNvSpPr>
            <a:spLocks noGrp="1"/>
          </p:cNvSpPr>
          <p:nvPr>
            <p:ph type="sldNum" sz="quarter" idx="20"/>
          </p:nvPr>
        </p:nvSpPr>
        <p:spPr/>
        <p:txBody>
          <a:bodyPr/>
          <a:lstStyle/>
          <a:p>
            <a:fld id="{345D60D9-5372-5F40-9443-0F9AE5BDC3C8}" type="slidenum">
              <a:rPr lang="en-US" smtClean="0"/>
            </a:fld>
            <a:endParaRPr 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ght - Title/Subtitle 4 Column">
    <p:spTree>
      <p:nvGrpSpPr>
        <p:cNvPr id="1" name=""/>
        <p:cNvGrpSpPr/>
        <p:nvPr/>
      </p:nvGrpSpPr>
      <p:grpSpPr>
        <a:xfrm>
          <a:off x="0" y="0"/>
          <a:ext cx="0" cy="0"/>
          <a:chOff x="0" y="0"/>
          <a:chExt cx="0" cy="0"/>
        </a:xfrm>
      </p:grpSpPr>
      <p:pic>
        <p:nvPicPr>
          <p:cNvPr id="17" name="Cloud"/>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6705731" y="269359"/>
            <a:ext cx="5080369" cy="1559442"/>
          </a:xfrm>
          <a:prstGeom prst="rect">
            <a:avLst/>
          </a:prstGeom>
        </p:spPr>
      </p:pic>
      <p:sp>
        <p:nvSpPr>
          <p:cNvPr id="3" name="Subtitle"/>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endParaRPr lang="en-US" dirty="0"/>
          </a:p>
        </p:txBody>
      </p:sp>
      <p:sp>
        <p:nvSpPr>
          <p:cNvPr id="6" name="Content"/>
          <p:cNvSpPr>
            <a:spLocks noGrp="1"/>
          </p:cNvSpPr>
          <p:nvPr>
            <p:ph sz="quarter" idx="14"/>
          </p:nvPr>
        </p:nvSpPr>
        <p:spPr>
          <a:xfrm>
            <a:off x="766763" y="1609725"/>
            <a:ext cx="2478024" cy="4506913"/>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cxnSp>
        <p:nvCxnSpPr>
          <p:cNvPr id="15" name="Column Divider" descr="Column Divider"/>
          <p:cNvCxnSpPr/>
          <p:nvPr userDrawn="1"/>
        </p:nvCxnSpPr>
        <p:spPr>
          <a:xfrm>
            <a:off x="3373924"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p:cNvSpPr>
            <a:spLocks noGrp="1"/>
          </p:cNvSpPr>
          <p:nvPr>
            <p:ph sz="quarter" idx="15"/>
          </p:nvPr>
        </p:nvSpPr>
        <p:spPr>
          <a:xfrm>
            <a:off x="3503061" y="1609725"/>
            <a:ext cx="2478024" cy="4506913"/>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cxnSp>
        <p:nvCxnSpPr>
          <p:cNvPr id="23" name="Column Divider 2" descr="Column Divider"/>
          <p:cNvCxnSpPr/>
          <p:nvPr userDrawn="1"/>
        </p:nvCxnSpPr>
        <p:spPr>
          <a:xfrm>
            <a:off x="6110222"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p:cNvSpPr>
            <a:spLocks noGrp="1"/>
          </p:cNvSpPr>
          <p:nvPr>
            <p:ph sz="quarter" idx="16"/>
          </p:nvPr>
        </p:nvSpPr>
        <p:spPr>
          <a:xfrm>
            <a:off x="6239359" y="1609725"/>
            <a:ext cx="2478024" cy="4506913"/>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cxnSp>
        <p:nvCxnSpPr>
          <p:cNvPr id="25" name="Column Divider 3" descr="Column Divider"/>
          <p:cNvCxnSpPr/>
          <p:nvPr userDrawn="1"/>
        </p:nvCxnSpPr>
        <p:spPr>
          <a:xfrm>
            <a:off x="8846520"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p:cNvSpPr>
            <a:spLocks noGrp="1"/>
          </p:cNvSpPr>
          <p:nvPr>
            <p:ph sz="quarter" idx="17"/>
          </p:nvPr>
        </p:nvSpPr>
        <p:spPr>
          <a:xfrm>
            <a:off x="8975659" y="1609725"/>
            <a:ext cx="2478024" cy="4506913"/>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5" name="Title 4"/>
          <p:cNvSpPr>
            <a:spLocks noGrp="1"/>
          </p:cNvSpPr>
          <p:nvPr>
            <p:ph type="title" hasCustomPrompt="1"/>
          </p:nvPr>
        </p:nvSpPr>
        <p:spPr/>
        <p:txBody>
          <a:bodyPr/>
          <a:lstStyle>
            <a:lvl1pPr>
              <a:defRPr/>
            </a:lvl1pPr>
          </a:lstStyle>
          <a:p>
            <a:r>
              <a:rPr lang="en-US" dirty="0"/>
              <a:t>Title</a:t>
            </a:r>
            <a:endParaRPr lang="en-US" dirty="0"/>
          </a:p>
        </p:txBody>
      </p:sp>
      <p:sp>
        <p:nvSpPr>
          <p:cNvPr id="2" name="Date Placeholder 1"/>
          <p:cNvSpPr>
            <a:spLocks noGrp="1"/>
          </p:cNvSpPr>
          <p:nvPr>
            <p:ph type="dt" sz="half" idx="18"/>
          </p:nvPr>
        </p:nvSpPr>
        <p:spPr/>
        <p:txBody>
          <a:bodyPr/>
          <a:lstStyle/>
          <a:p>
            <a:r>
              <a:rPr lang="en-US" altLang="zh-CN"/>
              <a:t>[Date]</a:t>
            </a:r>
            <a:endParaRPr lang="en-US" dirty="0"/>
          </a:p>
        </p:txBody>
      </p:sp>
      <p:sp>
        <p:nvSpPr>
          <p:cNvPr id="7" name="Footer Placeholder 6"/>
          <p:cNvSpPr>
            <a:spLocks noGrp="1"/>
          </p:cNvSpPr>
          <p:nvPr>
            <p:ph type="ftr" sz="quarter" idx="19"/>
          </p:nvPr>
        </p:nvSpPr>
        <p:spPr/>
        <p:txBody>
          <a:bodyPr/>
          <a:lstStyle/>
          <a:p>
            <a:r>
              <a:rPr lang="en-US"/>
              <a:t>Copyright © 2022, Oracle and/or its affiliates</a:t>
            </a:r>
            <a:endParaRPr lang="en-US" dirty="0"/>
          </a:p>
        </p:txBody>
      </p:sp>
      <p:sp>
        <p:nvSpPr>
          <p:cNvPr id="8" name="Slide Number Placeholder 7"/>
          <p:cNvSpPr>
            <a:spLocks noGrp="1"/>
          </p:cNvSpPr>
          <p:nvPr>
            <p:ph type="sldNum" sz="quarter" idx="20"/>
          </p:nvPr>
        </p:nvSpPr>
        <p:spPr/>
        <p:txBody>
          <a:bodyPr/>
          <a:lstStyle/>
          <a:p>
            <a:fld id="{345D60D9-5372-5F40-9443-0F9AE5BDC3C8}"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 Title/Subtitle 4 Column">
    <p:bg>
      <p:bgRef idx="1001">
        <a:schemeClr val="bg1"/>
      </p:bgRef>
    </p:bg>
    <p:spTree>
      <p:nvGrpSpPr>
        <p:cNvPr id="1" name=""/>
        <p:cNvGrpSpPr/>
        <p:nvPr/>
      </p:nvGrpSpPr>
      <p:grpSpPr>
        <a:xfrm>
          <a:off x="0" y="0"/>
          <a:ext cx="0" cy="0"/>
          <a:chOff x="0" y="0"/>
          <a:chExt cx="0" cy="0"/>
        </a:xfrm>
      </p:grpSpPr>
      <p:pic>
        <p:nvPicPr>
          <p:cNvPr id="17" name="Cloud"/>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6705731" y="269359"/>
            <a:ext cx="5080369" cy="1559441"/>
          </a:xfrm>
          <a:prstGeom prst="rect">
            <a:avLst/>
          </a:prstGeom>
        </p:spPr>
      </p:pic>
      <p:sp>
        <p:nvSpPr>
          <p:cNvPr id="3" name="Subtitle"/>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endParaRPr lang="en-US" dirty="0"/>
          </a:p>
        </p:txBody>
      </p:sp>
      <p:sp>
        <p:nvSpPr>
          <p:cNvPr id="6" name="Content"/>
          <p:cNvSpPr>
            <a:spLocks noGrp="1"/>
          </p:cNvSpPr>
          <p:nvPr>
            <p:ph sz="quarter" idx="14"/>
          </p:nvPr>
        </p:nvSpPr>
        <p:spPr>
          <a:xfrm>
            <a:off x="766763" y="1609726"/>
            <a:ext cx="2478024" cy="450799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cxnSp>
        <p:nvCxnSpPr>
          <p:cNvPr id="15" name="Column Divider" descr="Column Divider"/>
          <p:cNvCxnSpPr/>
          <p:nvPr userDrawn="1"/>
        </p:nvCxnSpPr>
        <p:spPr>
          <a:xfrm>
            <a:off x="3373924"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p:cNvSpPr>
            <a:spLocks noGrp="1"/>
          </p:cNvSpPr>
          <p:nvPr>
            <p:ph sz="quarter" idx="15"/>
          </p:nvPr>
        </p:nvSpPr>
        <p:spPr>
          <a:xfrm>
            <a:off x="3503061" y="1609726"/>
            <a:ext cx="2478024" cy="450799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cxnSp>
        <p:nvCxnSpPr>
          <p:cNvPr id="23" name="Column Divider 2" descr="Column Divider"/>
          <p:cNvCxnSpPr/>
          <p:nvPr userDrawn="1"/>
        </p:nvCxnSpPr>
        <p:spPr>
          <a:xfrm>
            <a:off x="6110222"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p:cNvSpPr>
            <a:spLocks noGrp="1"/>
          </p:cNvSpPr>
          <p:nvPr>
            <p:ph sz="quarter" idx="16"/>
          </p:nvPr>
        </p:nvSpPr>
        <p:spPr>
          <a:xfrm>
            <a:off x="6239359" y="1609726"/>
            <a:ext cx="2478024" cy="450799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cxnSp>
        <p:nvCxnSpPr>
          <p:cNvPr id="25" name="Column Divider 3" descr="Column Divider"/>
          <p:cNvCxnSpPr/>
          <p:nvPr userDrawn="1"/>
        </p:nvCxnSpPr>
        <p:spPr>
          <a:xfrm>
            <a:off x="8846520"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p:cNvSpPr>
            <a:spLocks noGrp="1"/>
          </p:cNvSpPr>
          <p:nvPr>
            <p:ph sz="quarter" idx="17"/>
          </p:nvPr>
        </p:nvSpPr>
        <p:spPr>
          <a:xfrm>
            <a:off x="8975659" y="1609726"/>
            <a:ext cx="2478024" cy="450799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5" name="Title 4"/>
          <p:cNvSpPr>
            <a:spLocks noGrp="1"/>
          </p:cNvSpPr>
          <p:nvPr>
            <p:ph type="title" hasCustomPrompt="1"/>
          </p:nvPr>
        </p:nvSpPr>
        <p:spPr/>
        <p:txBody>
          <a:bodyPr/>
          <a:lstStyle>
            <a:lvl1pPr>
              <a:defRPr/>
            </a:lvl1pPr>
          </a:lstStyle>
          <a:p>
            <a:r>
              <a:rPr lang="en-US" dirty="0"/>
              <a:t>Title</a:t>
            </a:r>
            <a:endParaRPr lang="en-US" dirty="0"/>
          </a:p>
        </p:txBody>
      </p:sp>
      <p:sp>
        <p:nvSpPr>
          <p:cNvPr id="2" name="Date Placeholder 1"/>
          <p:cNvSpPr>
            <a:spLocks noGrp="1"/>
          </p:cNvSpPr>
          <p:nvPr>
            <p:ph type="dt" sz="half" idx="18"/>
          </p:nvPr>
        </p:nvSpPr>
        <p:spPr/>
        <p:txBody>
          <a:bodyPr/>
          <a:lstStyle/>
          <a:p>
            <a:r>
              <a:rPr lang="en-US" altLang="zh-CN"/>
              <a:t>[Date]</a:t>
            </a:r>
            <a:endParaRPr lang="en-US" dirty="0"/>
          </a:p>
        </p:txBody>
      </p:sp>
      <p:sp>
        <p:nvSpPr>
          <p:cNvPr id="7" name="Footer Placeholder 6"/>
          <p:cNvSpPr>
            <a:spLocks noGrp="1"/>
          </p:cNvSpPr>
          <p:nvPr>
            <p:ph type="ftr" sz="quarter" idx="19"/>
          </p:nvPr>
        </p:nvSpPr>
        <p:spPr/>
        <p:txBody>
          <a:bodyPr/>
          <a:lstStyle/>
          <a:p>
            <a:r>
              <a:rPr lang="en-US"/>
              <a:t>Copyright © 2022, Oracle and/or its affiliates</a:t>
            </a:r>
            <a:endParaRPr lang="en-US" dirty="0"/>
          </a:p>
        </p:txBody>
      </p:sp>
      <p:sp>
        <p:nvSpPr>
          <p:cNvPr id="8" name="Slide Number Placeholder 7"/>
          <p:cNvSpPr>
            <a:spLocks noGrp="1"/>
          </p:cNvSpPr>
          <p:nvPr>
            <p:ph type="sldNum" sz="quarter" idx="20"/>
          </p:nvPr>
        </p:nvSpPr>
        <p:spPr/>
        <p:txBody>
          <a:bodyPr/>
          <a:lstStyle/>
          <a:p>
            <a:fld id="{345D60D9-5372-5F40-9443-0F9AE5BDC3C8}" type="slidenum">
              <a:rPr lang="en-US" smtClean="0"/>
            </a:fld>
            <a:endParaRPr 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ight - Title Quad Infographic">
    <p:bg>
      <p:bgRef idx="1001">
        <a:schemeClr val="bg1"/>
      </p:bgRef>
    </p:bg>
    <p:spTree>
      <p:nvGrpSpPr>
        <p:cNvPr id="1" name=""/>
        <p:cNvGrpSpPr/>
        <p:nvPr/>
      </p:nvGrpSpPr>
      <p:grpSpPr>
        <a:xfrm>
          <a:off x="0" y="0"/>
          <a:ext cx="0" cy="0"/>
          <a:chOff x="0" y="0"/>
          <a:chExt cx="0" cy="0"/>
        </a:xfrm>
      </p:grpSpPr>
      <p:pic>
        <p:nvPicPr>
          <p:cNvPr id="15" name="Cloud"/>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6705731" y="269359"/>
            <a:ext cx="5080369" cy="1559442"/>
          </a:xfrm>
          <a:prstGeom prst="rect">
            <a:avLst/>
          </a:prstGeom>
        </p:spPr>
      </p:pic>
      <p:sp>
        <p:nvSpPr>
          <p:cNvPr id="33" name="Picture Placeholder 1"/>
          <p:cNvSpPr>
            <a:spLocks noGrp="1"/>
          </p:cNvSpPr>
          <p:nvPr>
            <p:ph type="pic" sz="quarter" idx="23"/>
          </p:nvPr>
        </p:nvSpPr>
        <p:spPr>
          <a:xfrm>
            <a:off x="768875" y="1609209"/>
            <a:ext cx="1618488" cy="1618488"/>
          </a:xfrm>
          <a:prstGeom prst="rect">
            <a:avLst/>
          </a:prstGeom>
        </p:spPr>
        <p:txBody>
          <a:bodyPr/>
          <a:lstStyle/>
          <a:p>
            <a:r>
              <a:rPr lang="zh-CN" altLang="en-US"/>
              <a:t>单击图标添加图片</a:t>
            </a:r>
            <a:endParaRPr lang="en-US" dirty="0"/>
          </a:p>
        </p:txBody>
      </p:sp>
      <p:sp>
        <p:nvSpPr>
          <p:cNvPr id="25" name="Text Field 1"/>
          <p:cNvSpPr>
            <a:spLocks noGrp="1"/>
          </p:cNvSpPr>
          <p:nvPr>
            <p:ph type="body" sz="quarter" idx="14"/>
          </p:nvPr>
        </p:nvSpPr>
        <p:spPr>
          <a:xfrm>
            <a:off x="2635245" y="1609209"/>
            <a:ext cx="3203704" cy="1873245"/>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35" name="Picture Placeholder 2"/>
          <p:cNvSpPr>
            <a:spLocks noGrp="1" noChangeAspect="1"/>
          </p:cNvSpPr>
          <p:nvPr>
            <p:ph type="pic" sz="quarter" idx="25"/>
          </p:nvPr>
        </p:nvSpPr>
        <p:spPr>
          <a:xfrm>
            <a:off x="6350303" y="1609209"/>
            <a:ext cx="1618488" cy="1618488"/>
          </a:xfrm>
          <a:prstGeom prst="rect">
            <a:avLst/>
          </a:prstGeom>
        </p:spPr>
        <p:txBody>
          <a:bodyPr/>
          <a:lstStyle/>
          <a:p>
            <a:r>
              <a:rPr lang="zh-CN" altLang="en-US"/>
              <a:t>单击图标添加图片</a:t>
            </a:r>
            <a:endParaRPr lang="en-US"/>
          </a:p>
        </p:txBody>
      </p:sp>
      <p:sp>
        <p:nvSpPr>
          <p:cNvPr id="31" name="Text Field 2"/>
          <p:cNvSpPr>
            <a:spLocks noGrp="1"/>
          </p:cNvSpPr>
          <p:nvPr>
            <p:ph type="body" sz="quarter" idx="21"/>
          </p:nvPr>
        </p:nvSpPr>
        <p:spPr>
          <a:xfrm>
            <a:off x="8224823" y="1609209"/>
            <a:ext cx="3203704" cy="1873245"/>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34" name="Picture Placeholder 3"/>
          <p:cNvSpPr>
            <a:spLocks noGrp="1" noChangeAspect="1"/>
          </p:cNvSpPr>
          <p:nvPr>
            <p:ph type="pic" sz="quarter" idx="24"/>
          </p:nvPr>
        </p:nvSpPr>
        <p:spPr>
          <a:xfrm>
            <a:off x="768875" y="4240646"/>
            <a:ext cx="1618488" cy="1618488"/>
          </a:xfrm>
          <a:prstGeom prst="rect">
            <a:avLst/>
          </a:prstGeom>
        </p:spPr>
        <p:txBody>
          <a:bodyPr/>
          <a:lstStyle/>
          <a:p>
            <a:r>
              <a:rPr lang="zh-CN" altLang="en-US"/>
              <a:t>单击图标添加图片</a:t>
            </a:r>
            <a:endParaRPr lang="en-US"/>
          </a:p>
        </p:txBody>
      </p:sp>
      <p:sp>
        <p:nvSpPr>
          <p:cNvPr id="29" name="Text Field 3"/>
          <p:cNvSpPr>
            <a:spLocks noGrp="1"/>
          </p:cNvSpPr>
          <p:nvPr>
            <p:ph type="body" sz="quarter" idx="20"/>
          </p:nvPr>
        </p:nvSpPr>
        <p:spPr>
          <a:xfrm>
            <a:off x="2635245" y="4240646"/>
            <a:ext cx="3203704" cy="1873245"/>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36" name="Picture Placeholder 4"/>
          <p:cNvSpPr>
            <a:spLocks noGrp="1" noChangeAspect="1"/>
          </p:cNvSpPr>
          <p:nvPr>
            <p:ph type="pic" sz="quarter" idx="26"/>
          </p:nvPr>
        </p:nvSpPr>
        <p:spPr>
          <a:xfrm>
            <a:off x="6350303" y="4240646"/>
            <a:ext cx="1618488" cy="1618488"/>
          </a:xfrm>
          <a:prstGeom prst="rect">
            <a:avLst/>
          </a:prstGeom>
        </p:spPr>
        <p:txBody>
          <a:bodyPr/>
          <a:lstStyle/>
          <a:p>
            <a:r>
              <a:rPr lang="zh-CN" altLang="en-US"/>
              <a:t>单击图标添加图片</a:t>
            </a:r>
            <a:endParaRPr lang="en-US"/>
          </a:p>
        </p:txBody>
      </p:sp>
      <p:sp>
        <p:nvSpPr>
          <p:cNvPr id="32" name="Text Field 4"/>
          <p:cNvSpPr>
            <a:spLocks noGrp="1"/>
          </p:cNvSpPr>
          <p:nvPr>
            <p:ph type="body" sz="quarter" idx="22"/>
          </p:nvPr>
        </p:nvSpPr>
        <p:spPr>
          <a:xfrm>
            <a:off x="8224823" y="4240646"/>
            <a:ext cx="3203704" cy="1873245"/>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itle 4"/>
          <p:cNvSpPr>
            <a:spLocks noGrp="1"/>
          </p:cNvSpPr>
          <p:nvPr>
            <p:ph type="title" hasCustomPrompt="1"/>
          </p:nvPr>
        </p:nvSpPr>
        <p:spPr/>
        <p:txBody>
          <a:bodyPr/>
          <a:lstStyle>
            <a:lvl1pPr>
              <a:defRPr/>
            </a:lvl1pPr>
          </a:lstStyle>
          <a:p>
            <a:r>
              <a:rPr lang="en-US" dirty="0"/>
              <a:t>Title</a:t>
            </a:r>
            <a:endParaRPr lang="en-US" dirty="0"/>
          </a:p>
        </p:txBody>
      </p:sp>
      <p:sp>
        <p:nvSpPr>
          <p:cNvPr id="2" name="Date Placeholder 1"/>
          <p:cNvSpPr>
            <a:spLocks noGrp="1"/>
          </p:cNvSpPr>
          <p:nvPr>
            <p:ph type="dt" sz="half" idx="27"/>
          </p:nvPr>
        </p:nvSpPr>
        <p:spPr/>
        <p:txBody>
          <a:bodyPr/>
          <a:lstStyle/>
          <a:p>
            <a:r>
              <a:rPr lang="en-US" altLang="zh-CN"/>
              <a:t>[Date]</a:t>
            </a:r>
            <a:endParaRPr lang="en-US" dirty="0"/>
          </a:p>
        </p:txBody>
      </p:sp>
      <p:sp>
        <p:nvSpPr>
          <p:cNvPr id="3" name="Footer Placeholder 2"/>
          <p:cNvSpPr>
            <a:spLocks noGrp="1"/>
          </p:cNvSpPr>
          <p:nvPr>
            <p:ph type="ftr" sz="quarter" idx="28"/>
          </p:nvPr>
        </p:nvSpPr>
        <p:spPr/>
        <p:txBody>
          <a:bodyPr/>
          <a:lstStyle/>
          <a:p>
            <a:r>
              <a:rPr lang="en-US"/>
              <a:t>Copyright © 2022, Oracle and/or its affiliates</a:t>
            </a:r>
            <a:endParaRPr lang="en-US" dirty="0"/>
          </a:p>
        </p:txBody>
      </p:sp>
      <p:sp>
        <p:nvSpPr>
          <p:cNvPr id="6" name="Slide Number Placeholder 5"/>
          <p:cNvSpPr>
            <a:spLocks noGrp="1"/>
          </p:cNvSpPr>
          <p:nvPr>
            <p:ph type="sldNum" sz="quarter" idx="29"/>
          </p:nvPr>
        </p:nvSpPr>
        <p:spPr/>
        <p:txBody>
          <a:bodyPr/>
          <a:lstStyle/>
          <a:p>
            <a:fld id="{345D60D9-5372-5F40-9443-0F9AE5BDC3C8}" type="slidenum">
              <a:rPr lang="en-US" smtClean="0"/>
            </a:fld>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pic>
        <p:nvPicPr>
          <p:cNvPr id="8" name="Cloud"/>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6705731" y="269359"/>
            <a:ext cx="5080369" cy="1559442"/>
          </a:xfrm>
          <a:prstGeom prst="rect">
            <a:avLst/>
          </a:prstGeom>
        </p:spPr>
      </p:pic>
      <p:sp>
        <p:nvSpPr>
          <p:cNvPr id="7" name="Content Placeholder 6"/>
          <p:cNvSpPr>
            <a:spLocks noGrp="1"/>
          </p:cNvSpPr>
          <p:nvPr>
            <p:ph sz="quarter" idx="13"/>
          </p:nvPr>
        </p:nvSpPr>
        <p:spPr>
          <a:xfrm>
            <a:off x="771525" y="1600200"/>
            <a:ext cx="10677525" cy="4507992"/>
          </a:xfrm>
        </p:spPr>
        <p:txBody>
          <a:bodyPr/>
          <a:lstStyle>
            <a:lvl5pPr>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9" name="Title 8"/>
          <p:cNvSpPr>
            <a:spLocks noGrp="1"/>
          </p:cNvSpPr>
          <p:nvPr>
            <p:ph type="title" hasCustomPrompt="1"/>
          </p:nvPr>
        </p:nvSpPr>
        <p:spPr/>
        <p:txBody>
          <a:bodyPr/>
          <a:lstStyle>
            <a:lvl1pPr>
              <a:defRPr/>
            </a:lvl1pPr>
          </a:lstStyle>
          <a:p>
            <a:r>
              <a:rPr lang="en-US" dirty="0"/>
              <a:t>Title</a:t>
            </a:r>
            <a:endParaRPr lang="en-US" dirty="0"/>
          </a:p>
        </p:txBody>
      </p:sp>
      <p:sp>
        <p:nvSpPr>
          <p:cNvPr id="2" name="Date Placeholder 1"/>
          <p:cNvSpPr>
            <a:spLocks noGrp="1"/>
          </p:cNvSpPr>
          <p:nvPr>
            <p:ph type="dt" sz="half" idx="14"/>
          </p:nvPr>
        </p:nvSpPr>
        <p:spPr/>
        <p:txBody>
          <a:bodyPr/>
          <a:lstStyle/>
          <a:p>
            <a:r>
              <a:rPr lang="en-US" altLang="zh-CN"/>
              <a:t>[Date]</a:t>
            </a:r>
            <a:endParaRPr lang="en-US" dirty="0"/>
          </a:p>
        </p:txBody>
      </p:sp>
      <p:sp>
        <p:nvSpPr>
          <p:cNvPr id="3" name="Footer Placeholder 2"/>
          <p:cNvSpPr>
            <a:spLocks noGrp="1"/>
          </p:cNvSpPr>
          <p:nvPr>
            <p:ph type="ftr" sz="quarter" idx="15"/>
          </p:nvPr>
        </p:nvSpPr>
        <p:spPr/>
        <p:txBody>
          <a:bodyPr/>
          <a:lstStyle/>
          <a:p>
            <a:r>
              <a:rPr lang="en-US"/>
              <a:t>Copyright © 2022, Oracle and/or its affiliates</a:t>
            </a:r>
            <a:endParaRPr lang="en-US" dirty="0"/>
          </a:p>
        </p:txBody>
      </p:sp>
      <p:sp>
        <p:nvSpPr>
          <p:cNvPr id="4" name="Slide Number Placeholder 3"/>
          <p:cNvSpPr>
            <a:spLocks noGrp="1"/>
          </p:cNvSpPr>
          <p:nvPr>
            <p:ph type="sldNum" sz="quarter" idx="16"/>
          </p:nvPr>
        </p:nvSpPr>
        <p:spPr/>
        <p:txBody>
          <a:bodyPr/>
          <a:lstStyle/>
          <a:p>
            <a:fld id="{345D60D9-5372-5F40-9443-0F9AE5BDC3C8}"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ark - Title Quad Infographic">
    <p:bg>
      <p:bgRef idx="1001">
        <a:schemeClr val="bg1"/>
      </p:bgRef>
    </p:bg>
    <p:spTree>
      <p:nvGrpSpPr>
        <p:cNvPr id="1" name=""/>
        <p:cNvGrpSpPr/>
        <p:nvPr/>
      </p:nvGrpSpPr>
      <p:grpSpPr>
        <a:xfrm>
          <a:off x="0" y="0"/>
          <a:ext cx="0" cy="0"/>
          <a:chOff x="0" y="0"/>
          <a:chExt cx="0" cy="0"/>
        </a:xfrm>
      </p:grpSpPr>
      <p:pic>
        <p:nvPicPr>
          <p:cNvPr id="15" name="Cloud"/>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6705731" y="269359"/>
            <a:ext cx="5080369" cy="1559441"/>
          </a:xfrm>
          <a:prstGeom prst="rect">
            <a:avLst/>
          </a:prstGeom>
        </p:spPr>
      </p:pic>
      <p:sp>
        <p:nvSpPr>
          <p:cNvPr id="33" name="Picture Placeholder 1"/>
          <p:cNvSpPr>
            <a:spLocks noGrp="1"/>
          </p:cNvSpPr>
          <p:nvPr>
            <p:ph type="pic" sz="quarter" idx="23"/>
          </p:nvPr>
        </p:nvSpPr>
        <p:spPr>
          <a:xfrm>
            <a:off x="768875" y="1609209"/>
            <a:ext cx="1618488" cy="1618488"/>
          </a:xfrm>
          <a:prstGeom prst="rect">
            <a:avLst/>
          </a:prstGeom>
        </p:spPr>
        <p:txBody>
          <a:bodyPr/>
          <a:lstStyle/>
          <a:p>
            <a:r>
              <a:rPr lang="zh-CN" altLang="en-US"/>
              <a:t>单击图标添加图片</a:t>
            </a:r>
            <a:endParaRPr lang="en-US"/>
          </a:p>
        </p:txBody>
      </p:sp>
      <p:sp>
        <p:nvSpPr>
          <p:cNvPr id="25" name="Text Field 1"/>
          <p:cNvSpPr>
            <a:spLocks noGrp="1"/>
          </p:cNvSpPr>
          <p:nvPr>
            <p:ph type="body" sz="quarter" idx="14"/>
          </p:nvPr>
        </p:nvSpPr>
        <p:spPr>
          <a:xfrm>
            <a:off x="2635245" y="1609209"/>
            <a:ext cx="3203704" cy="1873245"/>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35" name="Picture Placeholder 2"/>
          <p:cNvSpPr>
            <a:spLocks noGrp="1" noChangeAspect="1"/>
          </p:cNvSpPr>
          <p:nvPr>
            <p:ph type="pic" sz="quarter" idx="25"/>
          </p:nvPr>
        </p:nvSpPr>
        <p:spPr>
          <a:xfrm>
            <a:off x="6350303" y="1609209"/>
            <a:ext cx="1618488" cy="1618488"/>
          </a:xfrm>
          <a:prstGeom prst="rect">
            <a:avLst/>
          </a:prstGeom>
        </p:spPr>
        <p:txBody>
          <a:bodyPr/>
          <a:lstStyle/>
          <a:p>
            <a:r>
              <a:rPr lang="zh-CN" altLang="en-US"/>
              <a:t>单击图标添加图片</a:t>
            </a:r>
            <a:endParaRPr lang="en-US"/>
          </a:p>
        </p:txBody>
      </p:sp>
      <p:sp>
        <p:nvSpPr>
          <p:cNvPr id="31" name="Text Field 2"/>
          <p:cNvSpPr>
            <a:spLocks noGrp="1"/>
          </p:cNvSpPr>
          <p:nvPr>
            <p:ph type="body" sz="quarter" idx="21"/>
          </p:nvPr>
        </p:nvSpPr>
        <p:spPr>
          <a:xfrm>
            <a:off x="8224823" y="1609209"/>
            <a:ext cx="3203704" cy="1873245"/>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34" name="Picture Placeholder 3"/>
          <p:cNvSpPr>
            <a:spLocks noGrp="1" noChangeAspect="1"/>
          </p:cNvSpPr>
          <p:nvPr>
            <p:ph type="pic" sz="quarter" idx="24"/>
          </p:nvPr>
        </p:nvSpPr>
        <p:spPr>
          <a:xfrm>
            <a:off x="768875" y="4240646"/>
            <a:ext cx="1618488" cy="1618488"/>
          </a:xfrm>
          <a:prstGeom prst="rect">
            <a:avLst/>
          </a:prstGeom>
        </p:spPr>
        <p:txBody>
          <a:bodyPr/>
          <a:lstStyle/>
          <a:p>
            <a:r>
              <a:rPr lang="zh-CN" altLang="en-US"/>
              <a:t>单击图标添加图片</a:t>
            </a:r>
            <a:endParaRPr lang="en-US"/>
          </a:p>
        </p:txBody>
      </p:sp>
      <p:sp>
        <p:nvSpPr>
          <p:cNvPr id="29" name="Text Field 3"/>
          <p:cNvSpPr>
            <a:spLocks noGrp="1"/>
          </p:cNvSpPr>
          <p:nvPr>
            <p:ph type="body" sz="quarter" idx="20"/>
          </p:nvPr>
        </p:nvSpPr>
        <p:spPr>
          <a:xfrm>
            <a:off x="2635245" y="4240646"/>
            <a:ext cx="3203704" cy="1873245"/>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36" name="Picture Placeholder 4"/>
          <p:cNvSpPr>
            <a:spLocks noGrp="1" noChangeAspect="1"/>
          </p:cNvSpPr>
          <p:nvPr>
            <p:ph type="pic" sz="quarter" idx="26"/>
          </p:nvPr>
        </p:nvSpPr>
        <p:spPr>
          <a:xfrm>
            <a:off x="6350303" y="4240646"/>
            <a:ext cx="1618488" cy="1618488"/>
          </a:xfrm>
          <a:prstGeom prst="rect">
            <a:avLst/>
          </a:prstGeom>
        </p:spPr>
        <p:txBody>
          <a:bodyPr/>
          <a:lstStyle/>
          <a:p>
            <a:r>
              <a:rPr lang="zh-CN" altLang="en-US"/>
              <a:t>单击图标添加图片</a:t>
            </a:r>
            <a:endParaRPr lang="en-US"/>
          </a:p>
        </p:txBody>
      </p:sp>
      <p:sp>
        <p:nvSpPr>
          <p:cNvPr id="32" name="Text Field 4"/>
          <p:cNvSpPr>
            <a:spLocks noGrp="1"/>
          </p:cNvSpPr>
          <p:nvPr>
            <p:ph type="body" sz="quarter" idx="22"/>
          </p:nvPr>
        </p:nvSpPr>
        <p:spPr>
          <a:xfrm>
            <a:off x="8224823" y="4240646"/>
            <a:ext cx="3203704" cy="1873245"/>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itle 4"/>
          <p:cNvSpPr>
            <a:spLocks noGrp="1"/>
          </p:cNvSpPr>
          <p:nvPr>
            <p:ph type="title" hasCustomPrompt="1"/>
          </p:nvPr>
        </p:nvSpPr>
        <p:spPr/>
        <p:txBody>
          <a:bodyPr/>
          <a:lstStyle>
            <a:lvl1pPr>
              <a:defRPr/>
            </a:lvl1pPr>
          </a:lstStyle>
          <a:p>
            <a:r>
              <a:rPr lang="en-US" dirty="0"/>
              <a:t>Title</a:t>
            </a:r>
            <a:endParaRPr lang="en-US" dirty="0"/>
          </a:p>
        </p:txBody>
      </p:sp>
      <p:sp>
        <p:nvSpPr>
          <p:cNvPr id="2" name="Date Placeholder 1"/>
          <p:cNvSpPr>
            <a:spLocks noGrp="1"/>
          </p:cNvSpPr>
          <p:nvPr>
            <p:ph type="dt" sz="half" idx="27"/>
          </p:nvPr>
        </p:nvSpPr>
        <p:spPr/>
        <p:txBody>
          <a:bodyPr/>
          <a:lstStyle/>
          <a:p>
            <a:r>
              <a:rPr lang="en-US" altLang="zh-CN"/>
              <a:t>[Date]</a:t>
            </a:r>
            <a:endParaRPr lang="en-US" dirty="0"/>
          </a:p>
        </p:txBody>
      </p:sp>
      <p:sp>
        <p:nvSpPr>
          <p:cNvPr id="3" name="Footer Placeholder 2"/>
          <p:cNvSpPr>
            <a:spLocks noGrp="1"/>
          </p:cNvSpPr>
          <p:nvPr>
            <p:ph type="ftr" sz="quarter" idx="28"/>
          </p:nvPr>
        </p:nvSpPr>
        <p:spPr/>
        <p:txBody>
          <a:bodyPr/>
          <a:lstStyle/>
          <a:p>
            <a:r>
              <a:rPr lang="en-US"/>
              <a:t>Copyright © 2022, Oracle and/or its affiliates</a:t>
            </a:r>
            <a:endParaRPr lang="en-US" dirty="0"/>
          </a:p>
        </p:txBody>
      </p:sp>
      <p:sp>
        <p:nvSpPr>
          <p:cNvPr id="6" name="Slide Number Placeholder 5"/>
          <p:cNvSpPr>
            <a:spLocks noGrp="1"/>
          </p:cNvSpPr>
          <p:nvPr>
            <p:ph type="sldNum" sz="quarter" idx="29"/>
          </p:nvPr>
        </p:nvSpPr>
        <p:spPr/>
        <p:txBody>
          <a:bodyPr/>
          <a:lstStyle/>
          <a:p>
            <a:fld id="{345D60D9-5372-5F40-9443-0F9AE5BDC3C8}" type="slidenum">
              <a:rPr lang="en-US" smtClean="0"/>
            </a:fld>
            <a:endParaRPr 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ight - Numbered Outline">
    <p:spTree>
      <p:nvGrpSpPr>
        <p:cNvPr id="1" name=""/>
        <p:cNvGrpSpPr/>
        <p:nvPr/>
      </p:nvGrpSpPr>
      <p:grpSpPr>
        <a:xfrm>
          <a:off x="0" y="0"/>
          <a:ext cx="0" cy="0"/>
          <a:chOff x="0" y="0"/>
          <a:chExt cx="0" cy="0"/>
        </a:xfrm>
      </p:grpSpPr>
      <p:pic>
        <p:nvPicPr>
          <p:cNvPr id="28" name="Cloud"/>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5552282" y="4403039"/>
            <a:ext cx="6133750" cy="1695012"/>
          </a:xfrm>
          <a:prstGeom prst="rect">
            <a:avLst/>
          </a:prstGeom>
        </p:spPr>
      </p:pic>
      <p:sp>
        <p:nvSpPr>
          <p:cNvPr id="4" name="Text Placeholder 3"/>
          <p:cNvSpPr>
            <a:spLocks noGrp="1"/>
          </p:cNvSpPr>
          <p:nvPr>
            <p:ph type="body" sz="quarter" idx="43"/>
          </p:nvPr>
        </p:nvSpPr>
        <p:spPr>
          <a:xfrm>
            <a:off x="762000" y="1609724"/>
            <a:ext cx="10687050"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8" name="Title 7"/>
          <p:cNvSpPr>
            <a:spLocks noGrp="1"/>
          </p:cNvSpPr>
          <p:nvPr>
            <p:ph type="title" hasCustomPrompt="1"/>
          </p:nvPr>
        </p:nvSpPr>
        <p:spPr/>
        <p:txBody>
          <a:bodyPr/>
          <a:lstStyle>
            <a:lvl1pPr>
              <a:defRPr/>
            </a:lvl1pPr>
          </a:lstStyle>
          <a:p>
            <a:r>
              <a:rPr lang="en-US" dirty="0"/>
              <a:t>Title</a:t>
            </a:r>
            <a:endParaRPr lang="en-US" dirty="0"/>
          </a:p>
        </p:txBody>
      </p:sp>
      <p:sp>
        <p:nvSpPr>
          <p:cNvPr id="3" name="Date Placeholder 2"/>
          <p:cNvSpPr>
            <a:spLocks noGrp="1"/>
          </p:cNvSpPr>
          <p:nvPr>
            <p:ph type="dt" sz="half" idx="45"/>
          </p:nvPr>
        </p:nvSpPr>
        <p:spPr/>
        <p:txBody>
          <a:bodyPr/>
          <a:lstStyle/>
          <a:p>
            <a:r>
              <a:rPr lang="en-US" altLang="zh-CN"/>
              <a:t>[Date]</a:t>
            </a:r>
            <a:endParaRPr lang="en-US" dirty="0"/>
          </a:p>
        </p:txBody>
      </p:sp>
      <p:sp>
        <p:nvSpPr>
          <p:cNvPr id="5" name="Footer Placeholder 4"/>
          <p:cNvSpPr>
            <a:spLocks noGrp="1"/>
          </p:cNvSpPr>
          <p:nvPr>
            <p:ph type="ftr" sz="quarter" idx="46"/>
          </p:nvPr>
        </p:nvSpPr>
        <p:spPr/>
        <p:txBody>
          <a:bodyPr/>
          <a:lstStyle/>
          <a:p>
            <a:r>
              <a:rPr lang="en-US"/>
              <a:t>Copyright © 2022, Oracle and/or its affiliates</a:t>
            </a:r>
            <a:endParaRPr lang="en-US" dirty="0"/>
          </a:p>
        </p:txBody>
      </p:sp>
      <p:sp>
        <p:nvSpPr>
          <p:cNvPr id="6" name="Slide Number Placeholder 5"/>
          <p:cNvSpPr>
            <a:spLocks noGrp="1"/>
          </p:cNvSpPr>
          <p:nvPr>
            <p:ph type="sldNum" sz="quarter" idx="47"/>
          </p:nvPr>
        </p:nvSpPr>
        <p:spPr/>
        <p:txBody>
          <a:bodyPr/>
          <a:lstStyle/>
          <a:p>
            <a:fld id="{345D60D9-5372-5F40-9443-0F9AE5BDC3C8}"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ark - Numbered Outline">
    <p:bg>
      <p:bgPr>
        <a:solidFill>
          <a:schemeClr val="tx1"/>
        </a:solidFill>
        <a:effectLst/>
      </p:bgPr>
    </p:bg>
    <p:spTree>
      <p:nvGrpSpPr>
        <p:cNvPr id="1" name=""/>
        <p:cNvGrpSpPr/>
        <p:nvPr/>
      </p:nvGrpSpPr>
      <p:grpSpPr>
        <a:xfrm>
          <a:off x="0" y="0"/>
          <a:ext cx="0" cy="0"/>
          <a:chOff x="0" y="0"/>
          <a:chExt cx="0" cy="0"/>
        </a:xfrm>
      </p:grpSpPr>
      <p:pic>
        <p:nvPicPr>
          <p:cNvPr id="10" name="Cloud"/>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5552283" y="4403039"/>
            <a:ext cx="6133748" cy="1695012"/>
          </a:xfrm>
          <a:prstGeom prst="rect">
            <a:avLst/>
          </a:prstGeom>
        </p:spPr>
      </p:pic>
      <p:sp>
        <p:nvSpPr>
          <p:cNvPr id="4" name="Text Placeholder 3"/>
          <p:cNvSpPr>
            <a:spLocks noGrp="1"/>
          </p:cNvSpPr>
          <p:nvPr>
            <p:ph type="body" sz="quarter" idx="43"/>
          </p:nvPr>
        </p:nvSpPr>
        <p:spPr>
          <a:xfrm>
            <a:off x="762000" y="1609724"/>
            <a:ext cx="10687050"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8" name="Title 7"/>
          <p:cNvSpPr>
            <a:spLocks noGrp="1"/>
          </p:cNvSpPr>
          <p:nvPr>
            <p:ph type="title" hasCustomPrompt="1"/>
          </p:nvPr>
        </p:nvSpPr>
        <p:spPr/>
        <p:txBody>
          <a:bodyPr/>
          <a:lstStyle>
            <a:lvl1pPr>
              <a:defRPr>
                <a:solidFill>
                  <a:schemeClr val="bg1"/>
                </a:solidFill>
              </a:defRPr>
            </a:lvl1pPr>
          </a:lstStyle>
          <a:p>
            <a:r>
              <a:rPr lang="en-US" dirty="0"/>
              <a:t>Title</a:t>
            </a:r>
            <a:endParaRPr lang="en-US" dirty="0"/>
          </a:p>
        </p:txBody>
      </p:sp>
      <p:sp>
        <p:nvSpPr>
          <p:cNvPr id="3" name="Date Placeholder 2"/>
          <p:cNvSpPr>
            <a:spLocks noGrp="1"/>
          </p:cNvSpPr>
          <p:nvPr>
            <p:ph type="dt" sz="half" idx="45"/>
          </p:nvPr>
        </p:nvSpPr>
        <p:spPr/>
        <p:txBody>
          <a:bodyPr/>
          <a:lstStyle/>
          <a:p>
            <a:r>
              <a:rPr lang="en-US" altLang="zh-CN"/>
              <a:t>[Date]</a:t>
            </a:r>
            <a:endParaRPr lang="en-US" dirty="0"/>
          </a:p>
        </p:txBody>
      </p:sp>
      <p:sp>
        <p:nvSpPr>
          <p:cNvPr id="5" name="Footer Placeholder 4"/>
          <p:cNvSpPr>
            <a:spLocks noGrp="1"/>
          </p:cNvSpPr>
          <p:nvPr>
            <p:ph type="ftr" sz="quarter" idx="46"/>
          </p:nvPr>
        </p:nvSpPr>
        <p:spPr/>
        <p:txBody>
          <a:bodyPr/>
          <a:lstStyle/>
          <a:p>
            <a:r>
              <a:rPr lang="en-US"/>
              <a:t>Copyright © 2022, Oracle and/or its affiliates</a:t>
            </a:r>
            <a:endParaRPr lang="en-US" dirty="0"/>
          </a:p>
        </p:txBody>
      </p:sp>
      <p:sp>
        <p:nvSpPr>
          <p:cNvPr id="6" name="Slide Number Placeholder 5"/>
          <p:cNvSpPr>
            <a:spLocks noGrp="1"/>
          </p:cNvSpPr>
          <p:nvPr>
            <p:ph type="sldNum" sz="quarter" idx="47"/>
          </p:nvPr>
        </p:nvSpPr>
        <p:spPr/>
        <p:txBody>
          <a:bodyPr/>
          <a:lstStyle/>
          <a:p>
            <a:fld id="{345D60D9-5372-5F40-9443-0F9AE5BDC3C8}"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ight - Numbered Outline 2 Column">
    <p:bg>
      <p:bgPr>
        <a:solidFill>
          <a:schemeClr val="bg1"/>
        </a:solidFill>
        <a:effectLst/>
      </p:bgPr>
    </p:bg>
    <p:spTree>
      <p:nvGrpSpPr>
        <p:cNvPr id="1" name=""/>
        <p:cNvGrpSpPr/>
        <p:nvPr/>
      </p:nvGrpSpPr>
      <p:grpSpPr>
        <a:xfrm>
          <a:off x="0" y="0"/>
          <a:ext cx="0" cy="0"/>
          <a:chOff x="0" y="0"/>
          <a:chExt cx="0" cy="0"/>
        </a:xfrm>
      </p:grpSpPr>
      <p:pic>
        <p:nvPicPr>
          <p:cNvPr id="28" name="Cloud"/>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5552282" y="4403039"/>
            <a:ext cx="6133750" cy="1695012"/>
          </a:xfrm>
          <a:prstGeom prst="rect">
            <a:avLst/>
          </a:prstGeom>
        </p:spPr>
      </p:pic>
      <p:sp>
        <p:nvSpPr>
          <p:cNvPr id="4" name="Text Placeholder 3"/>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8" name="Title 7"/>
          <p:cNvSpPr>
            <a:spLocks noGrp="1"/>
          </p:cNvSpPr>
          <p:nvPr>
            <p:ph type="title" hasCustomPrompt="1"/>
          </p:nvPr>
        </p:nvSpPr>
        <p:spPr/>
        <p:txBody>
          <a:bodyPr/>
          <a:lstStyle>
            <a:lvl1pPr>
              <a:defRPr/>
            </a:lvl1pPr>
          </a:lstStyle>
          <a:p>
            <a:r>
              <a:rPr lang="en-US" dirty="0"/>
              <a:t>Title</a:t>
            </a:r>
            <a:endParaRPr lang="en-US" dirty="0"/>
          </a:p>
        </p:txBody>
      </p:sp>
      <p:sp>
        <p:nvSpPr>
          <p:cNvPr id="3" name="Date Placeholder 2"/>
          <p:cNvSpPr>
            <a:spLocks noGrp="1"/>
          </p:cNvSpPr>
          <p:nvPr>
            <p:ph type="dt" sz="half" idx="45"/>
          </p:nvPr>
        </p:nvSpPr>
        <p:spPr/>
        <p:txBody>
          <a:bodyPr/>
          <a:lstStyle/>
          <a:p>
            <a:r>
              <a:rPr lang="en-US" altLang="zh-CN"/>
              <a:t>[Date]</a:t>
            </a:r>
            <a:endParaRPr lang="en-US" dirty="0"/>
          </a:p>
        </p:txBody>
      </p:sp>
      <p:sp>
        <p:nvSpPr>
          <p:cNvPr id="5" name="Footer Placeholder 4"/>
          <p:cNvSpPr>
            <a:spLocks noGrp="1"/>
          </p:cNvSpPr>
          <p:nvPr>
            <p:ph type="ftr" sz="quarter" idx="46"/>
          </p:nvPr>
        </p:nvSpPr>
        <p:spPr/>
        <p:txBody>
          <a:bodyPr/>
          <a:lstStyle/>
          <a:p>
            <a:r>
              <a:rPr lang="en-US"/>
              <a:t>Copyright © 2022, Oracle and/or its affiliates</a:t>
            </a:r>
            <a:endParaRPr lang="en-US" dirty="0"/>
          </a:p>
        </p:txBody>
      </p:sp>
      <p:sp>
        <p:nvSpPr>
          <p:cNvPr id="6" name="Slide Number Placeholder 5"/>
          <p:cNvSpPr>
            <a:spLocks noGrp="1"/>
          </p:cNvSpPr>
          <p:nvPr>
            <p:ph type="sldNum" sz="quarter" idx="47"/>
          </p:nvPr>
        </p:nvSpPr>
        <p:spPr/>
        <p:txBody>
          <a:bodyPr/>
          <a:lstStyle/>
          <a:p>
            <a:fld id="{345D60D9-5372-5F40-9443-0F9AE5BDC3C8}" type="slidenum">
              <a:rPr lang="en-US" smtClean="0"/>
            </a:fld>
            <a:endParaRPr lang="en-US" dirty="0"/>
          </a:p>
        </p:txBody>
      </p:sp>
      <p:sp>
        <p:nvSpPr>
          <p:cNvPr id="9" name="Text Placeholder 3"/>
          <p:cNvSpPr>
            <a:spLocks noGrp="1"/>
          </p:cNvSpPr>
          <p:nvPr>
            <p:ph type="body" sz="quarter" idx="48"/>
          </p:nvPr>
        </p:nvSpPr>
        <p:spPr>
          <a:xfrm>
            <a:off x="6364986"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ark - Numbered Outline 2 Column">
    <p:bg>
      <p:bgPr>
        <a:solidFill>
          <a:schemeClr val="tx1"/>
        </a:solidFill>
        <a:effectLst/>
      </p:bgPr>
    </p:bg>
    <p:spTree>
      <p:nvGrpSpPr>
        <p:cNvPr id="1" name=""/>
        <p:cNvGrpSpPr/>
        <p:nvPr/>
      </p:nvGrpSpPr>
      <p:grpSpPr>
        <a:xfrm>
          <a:off x="0" y="0"/>
          <a:ext cx="0" cy="0"/>
          <a:chOff x="0" y="0"/>
          <a:chExt cx="0" cy="0"/>
        </a:xfrm>
      </p:grpSpPr>
      <p:pic>
        <p:nvPicPr>
          <p:cNvPr id="10" name="Cloud"/>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5552283" y="4403039"/>
            <a:ext cx="6133748" cy="1695012"/>
          </a:xfrm>
          <a:prstGeom prst="rect">
            <a:avLst/>
          </a:prstGeom>
        </p:spPr>
      </p:pic>
      <p:sp>
        <p:nvSpPr>
          <p:cNvPr id="4" name="Text Placeholder 3"/>
          <p:cNvSpPr>
            <a:spLocks noGrp="1"/>
          </p:cNvSpPr>
          <p:nvPr>
            <p:ph type="body" sz="quarter" idx="43"/>
          </p:nvPr>
        </p:nvSpPr>
        <p:spPr>
          <a:xfrm>
            <a:off x="762000"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8" name="Title 7"/>
          <p:cNvSpPr>
            <a:spLocks noGrp="1"/>
          </p:cNvSpPr>
          <p:nvPr>
            <p:ph type="title" hasCustomPrompt="1"/>
          </p:nvPr>
        </p:nvSpPr>
        <p:spPr/>
        <p:txBody>
          <a:bodyPr/>
          <a:lstStyle>
            <a:lvl1pPr>
              <a:defRPr>
                <a:solidFill>
                  <a:schemeClr val="bg1"/>
                </a:solidFill>
              </a:defRPr>
            </a:lvl1pPr>
          </a:lstStyle>
          <a:p>
            <a:r>
              <a:rPr lang="en-US" dirty="0"/>
              <a:t>Title</a:t>
            </a:r>
            <a:endParaRPr lang="en-US" dirty="0"/>
          </a:p>
        </p:txBody>
      </p:sp>
      <p:sp>
        <p:nvSpPr>
          <p:cNvPr id="3" name="Date Placeholder 2"/>
          <p:cNvSpPr>
            <a:spLocks noGrp="1"/>
          </p:cNvSpPr>
          <p:nvPr>
            <p:ph type="dt" sz="half" idx="45"/>
          </p:nvPr>
        </p:nvSpPr>
        <p:spPr/>
        <p:txBody>
          <a:bodyPr/>
          <a:lstStyle/>
          <a:p>
            <a:r>
              <a:rPr lang="en-US" altLang="zh-CN"/>
              <a:t>[Date]</a:t>
            </a:r>
            <a:endParaRPr lang="en-US" dirty="0"/>
          </a:p>
        </p:txBody>
      </p:sp>
      <p:sp>
        <p:nvSpPr>
          <p:cNvPr id="5" name="Footer Placeholder 4"/>
          <p:cNvSpPr>
            <a:spLocks noGrp="1"/>
          </p:cNvSpPr>
          <p:nvPr>
            <p:ph type="ftr" sz="quarter" idx="46"/>
          </p:nvPr>
        </p:nvSpPr>
        <p:spPr/>
        <p:txBody>
          <a:bodyPr/>
          <a:lstStyle/>
          <a:p>
            <a:r>
              <a:rPr lang="en-US"/>
              <a:t>Copyright © 2022, Oracle and/or its affiliates</a:t>
            </a:r>
            <a:endParaRPr lang="en-US" dirty="0"/>
          </a:p>
        </p:txBody>
      </p:sp>
      <p:sp>
        <p:nvSpPr>
          <p:cNvPr id="6" name="Slide Number Placeholder 5"/>
          <p:cNvSpPr>
            <a:spLocks noGrp="1"/>
          </p:cNvSpPr>
          <p:nvPr>
            <p:ph type="sldNum" sz="quarter" idx="47"/>
          </p:nvPr>
        </p:nvSpPr>
        <p:spPr/>
        <p:txBody>
          <a:bodyPr/>
          <a:lstStyle/>
          <a:p>
            <a:fld id="{345D60D9-5372-5F40-9443-0F9AE5BDC3C8}" type="slidenum">
              <a:rPr lang="en-US" smtClean="0"/>
            </a:fld>
            <a:endParaRPr lang="en-US" dirty="0"/>
          </a:p>
        </p:txBody>
      </p:sp>
      <p:sp>
        <p:nvSpPr>
          <p:cNvPr id="9" name="Text Placeholder 3"/>
          <p:cNvSpPr>
            <a:spLocks noGrp="1"/>
          </p:cNvSpPr>
          <p:nvPr>
            <p:ph type="body" sz="quarter" idx="48"/>
          </p:nvPr>
        </p:nvSpPr>
        <p:spPr>
          <a:xfrm>
            <a:off x="6366095"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ight - Title/Subtitle Quad Infographic">
    <p:bg>
      <p:bgRef idx="1001">
        <a:schemeClr val="bg1"/>
      </p:bgRef>
    </p:bg>
    <p:spTree>
      <p:nvGrpSpPr>
        <p:cNvPr id="1" name=""/>
        <p:cNvGrpSpPr/>
        <p:nvPr/>
      </p:nvGrpSpPr>
      <p:grpSpPr>
        <a:xfrm>
          <a:off x="0" y="0"/>
          <a:ext cx="0" cy="0"/>
          <a:chOff x="0" y="0"/>
          <a:chExt cx="0" cy="0"/>
        </a:xfrm>
      </p:grpSpPr>
      <p:pic>
        <p:nvPicPr>
          <p:cNvPr id="16" name="Cloud"/>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6705731" y="269359"/>
            <a:ext cx="5080369" cy="1559442"/>
          </a:xfrm>
          <a:prstGeom prst="rect">
            <a:avLst/>
          </a:prstGeom>
        </p:spPr>
      </p:pic>
      <p:sp>
        <p:nvSpPr>
          <p:cNvPr id="22" name="Subtitle"/>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endParaRPr lang="en-US" dirty="0"/>
          </a:p>
        </p:txBody>
      </p:sp>
      <p:sp>
        <p:nvSpPr>
          <p:cNvPr id="33" name="Picture Placeholder 1"/>
          <p:cNvSpPr>
            <a:spLocks noGrp="1"/>
          </p:cNvSpPr>
          <p:nvPr>
            <p:ph type="pic" sz="quarter" idx="23"/>
          </p:nvPr>
        </p:nvSpPr>
        <p:spPr>
          <a:xfrm>
            <a:off x="766763" y="1609725"/>
            <a:ext cx="1618488" cy="1618488"/>
          </a:xfrm>
          <a:prstGeom prst="rect">
            <a:avLst/>
          </a:prstGeom>
        </p:spPr>
        <p:txBody>
          <a:bodyPr/>
          <a:lstStyle/>
          <a:p>
            <a:r>
              <a:rPr lang="zh-CN" altLang="en-US"/>
              <a:t>单击图标添加图片</a:t>
            </a:r>
            <a:endParaRPr lang="en-US"/>
          </a:p>
        </p:txBody>
      </p:sp>
      <p:sp>
        <p:nvSpPr>
          <p:cNvPr id="25" name="Text Field 1"/>
          <p:cNvSpPr>
            <a:spLocks noGrp="1"/>
          </p:cNvSpPr>
          <p:nvPr>
            <p:ph type="body" sz="quarter" idx="14"/>
          </p:nvPr>
        </p:nvSpPr>
        <p:spPr>
          <a:xfrm>
            <a:off x="2635245" y="1609725"/>
            <a:ext cx="3203704" cy="1873245"/>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35" name="Picture Placeholder 2"/>
          <p:cNvSpPr>
            <a:spLocks noGrp="1" noChangeAspect="1"/>
          </p:cNvSpPr>
          <p:nvPr>
            <p:ph type="pic" sz="quarter" idx="25"/>
          </p:nvPr>
        </p:nvSpPr>
        <p:spPr>
          <a:xfrm>
            <a:off x="6350303" y="1609725"/>
            <a:ext cx="1618488" cy="1618488"/>
          </a:xfrm>
          <a:prstGeom prst="rect">
            <a:avLst/>
          </a:prstGeom>
        </p:spPr>
        <p:txBody>
          <a:bodyPr/>
          <a:lstStyle/>
          <a:p>
            <a:r>
              <a:rPr lang="zh-CN" altLang="en-US"/>
              <a:t>单击图标添加图片</a:t>
            </a:r>
            <a:endParaRPr lang="en-US"/>
          </a:p>
        </p:txBody>
      </p:sp>
      <p:sp>
        <p:nvSpPr>
          <p:cNvPr id="31" name="Text Field 2"/>
          <p:cNvSpPr>
            <a:spLocks noGrp="1"/>
          </p:cNvSpPr>
          <p:nvPr>
            <p:ph type="body" sz="quarter" idx="21"/>
          </p:nvPr>
        </p:nvSpPr>
        <p:spPr>
          <a:xfrm>
            <a:off x="8224823" y="1609725"/>
            <a:ext cx="3203704" cy="1873245"/>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34" name="Picture Placeholder 3"/>
          <p:cNvSpPr>
            <a:spLocks noGrp="1" noChangeAspect="1"/>
          </p:cNvSpPr>
          <p:nvPr>
            <p:ph type="pic" sz="quarter" idx="24"/>
          </p:nvPr>
        </p:nvSpPr>
        <p:spPr>
          <a:xfrm>
            <a:off x="766763" y="4241162"/>
            <a:ext cx="1618488" cy="1618488"/>
          </a:xfrm>
          <a:prstGeom prst="rect">
            <a:avLst/>
          </a:prstGeom>
        </p:spPr>
        <p:txBody>
          <a:bodyPr/>
          <a:lstStyle/>
          <a:p>
            <a:r>
              <a:rPr lang="zh-CN" altLang="en-US"/>
              <a:t>单击图标添加图片</a:t>
            </a:r>
            <a:endParaRPr lang="en-US"/>
          </a:p>
        </p:txBody>
      </p:sp>
      <p:sp>
        <p:nvSpPr>
          <p:cNvPr id="29" name="Text Field 3"/>
          <p:cNvSpPr>
            <a:spLocks noGrp="1"/>
          </p:cNvSpPr>
          <p:nvPr>
            <p:ph type="body" sz="quarter" idx="20"/>
          </p:nvPr>
        </p:nvSpPr>
        <p:spPr>
          <a:xfrm>
            <a:off x="2635245" y="4241162"/>
            <a:ext cx="3203704" cy="1873245"/>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36" name="Picture Placeholder 4"/>
          <p:cNvSpPr>
            <a:spLocks noGrp="1" noChangeAspect="1"/>
          </p:cNvSpPr>
          <p:nvPr>
            <p:ph type="pic" sz="quarter" idx="26"/>
          </p:nvPr>
        </p:nvSpPr>
        <p:spPr>
          <a:xfrm>
            <a:off x="6350303" y="4241162"/>
            <a:ext cx="1618488" cy="1618488"/>
          </a:xfrm>
          <a:prstGeom prst="rect">
            <a:avLst/>
          </a:prstGeom>
        </p:spPr>
        <p:txBody>
          <a:bodyPr/>
          <a:lstStyle/>
          <a:p>
            <a:r>
              <a:rPr lang="zh-CN" altLang="en-US"/>
              <a:t>单击图标添加图片</a:t>
            </a:r>
            <a:endParaRPr lang="en-US"/>
          </a:p>
        </p:txBody>
      </p:sp>
      <p:sp>
        <p:nvSpPr>
          <p:cNvPr id="32" name="Text Field 4"/>
          <p:cNvSpPr>
            <a:spLocks noGrp="1"/>
          </p:cNvSpPr>
          <p:nvPr>
            <p:ph type="body" sz="quarter" idx="22"/>
          </p:nvPr>
        </p:nvSpPr>
        <p:spPr>
          <a:xfrm>
            <a:off x="8224823" y="4241162"/>
            <a:ext cx="3203704" cy="1873245"/>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itle 3"/>
          <p:cNvSpPr>
            <a:spLocks noGrp="1"/>
          </p:cNvSpPr>
          <p:nvPr>
            <p:ph type="title" hasCustomPrompt="1"/>
          </p:nvPr>
        </p:nvSpPr>
        <p:spPr/>
        <p:txBody>
          <a:bodyPr/>
          <a:lstStyle>
            <a:lvl1pPr>
              <a:defRPr/>
            </a:lvl1pPr>
          </a:lstStyle>
          <a:p>
            <a:r>
              <a:rPr lang="en-US" dirty="0"/>
              <a:t>Title</a:t>
            </a:r>
            <a:endParaRPr lang="en-US" dirty="0"/>
          </a:p>
        </p:txBody>
      </p:sp>
      <p:sp>
        <p:nvSpPr>
          <p:cNvPr id="2" name="Date Placeholder 1"/>
          <p:cNvSpPr>
            <a:spLocks noGrp="1"/>
          </p:cNvSpPr>
          <p:nvPr>
            <p:ph type="dt" sz="half" idx="28"/>
          </p:nvPr>
        </p:nvSpPr>
        <p:spPr/>
        <p:txBody>
          <a:bodyPr/>
          <a:lstStyle/>
          <a:p>
            <a:r>
              <a:rPr lang="en-US" altLang="zh-CN"/>
              <a:t>[Date]</a:t>
            </a:r>
            <a:endParaRPr lang="en-US" dirty="0"/>
          </a:p>
        </p:txBody>
      </p:sp>
      <p:sp>
        <p:nvSpPr>
          <p:cNvPr id="5" name="Footer Placeholder 4"/>
          <p:cNvSpPr>
            <a:spLocks noGrp="1"/>
          </p:cNvSpPr>
          <p:nvPr>
            <p:ph type="ftr" sz="quarter" idx="29"/>
          </p:nvPr>
        </p:nvSpPr>
        <p:spPr/>
        <p:txBody>
          <a:bodyPr/>
          <a:lstStyle/>
          <a:p>
            <a:r>
              <a:rPr lang="en-US"/>
              <a:t>Copyright © 2022, Oracle and/or its affiliates</a:t>
            </a:r>
            <a:endParaRPr lang="en-US" dirty="0"/>
          </a:p>
        </p:txBody>
      </p:sp>
      <p:sp>
        <p:nvSpPr>
          <p:cNvPr id="6" name="Slide Number Placeholder 5"/>
          <p:cNvSpPr>
            <a:spLocks noGrp="1"/>
          </p:cNvSpPr>
          <p:nvPr>
            <p:ph type="sldNum" sz="quarter" idx="30"/>
          </p:nvPr>
        </p:nvSpPr>
        <p:spPr/>
        <p:txBody>
          <a:bodyPr/>
          <a:lstStyle/>
          <a:p>
            <a:fld id="{345D60D9-5372-5F40-9443-0F9AE5BDC3C8}" type="slidenum">
              <a:rPr lang="en-US" smtClean="0"/>
            </a:fld>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ark - Title/Subtitle Quad Infographic">
    <p:bg>
      <p:bgRef idx="1001">
        <a:schemeClr val="bg1"/>
      </p:bgRef>
    </p:bg>
    <p:spTree>
      <p:nvGrpSpPr>
        <p:cNvPr id="1" name=""/>
        <p:cNvGrpSpPr/>
        <p:nvPr/>
      </p:nvGrpSpPr>
      <p:grpSpPr>
        <a:xfrm>
          <a:off x="0" y="0"/>
          <a:ext cx="0" cy="0"/>
          <a:chOff x="0" y="0"/>
          <a:chExt cx="0" cy="0"/>
        </a:xfrm>
      </p:grpSpPr>
      <p:pic>
        <p:nvPicPr>
          <p:cNvPr id="16" name="Cloud"/>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6705731" y="269359"/>
            <a:ext cx="5080369" cy="1559441"/>
          </a:xfrm>
          <a:prstGeom prst="rect">
            <a:avLst/>
          </a:prstGeom>
        </p:spPr>
      </p:pic>
      <p:sp>
        <p:nvSpPr>
          <p:cNvPr id="22" name="Subtitle"/>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endParaRPr lang="en-US" dirty="0"/>
          </a:p>
        </p:txBody>
      </p:sp>
      <p:sp>
        <p:nvSpPr>
          <p:cNvPr id="33" name="Picture Placeholder 1"/>
          <p:cNvSpPr>
            <a:spLocks noGrp="1"/>
          </p:cNvSpPr>
          <p:nvPr>
            <p:ph type="pic" sz="quarter" idx="23"/>
          </p:nvPr>
        </p:nvSpPr>
        <p:spPr>
          <a:xfrm>
            <a:off x="766763" y="1609725"/>
            <a:ext cx="1618488" cy="1618488"/>
          </a:xfrm>
          <a:prstGeom prst="rect">
            <a:avLst/>
          </a:prstGeom>
        </p:spPr>
        <p:txBody>
          <a:bodyPr/>
          <a:lstStyle/>
          <a:p>
            <a:r>
              <a:rPr lang="zh-CN" altLang="en-US"/>
              <a:t>单击图标添加图片</a:t>
            </a:r>
            <a:endParaRPr lang="en-US"/>
          </a:p>
        </p:txBody>
      </p:sp>
      <p:sp>
        <p:nvSpPr>
          <p:cNvPr id="25" name="Text Field 1"/>
          <p:cNvSpPr>
            <a:spLocks noGrp="1"/>
          </p:cNvSpPr>
          <p:nvPr>
            <p:ph type="body" sz="quarter" idx="14"/>
          </p:nvPr>
        </p:nvSpPr>
        <p:spPr>
          <a:xfrm>
            <a:off x="2635245" y="1609725"/>
            <a:ext cx="3203704" cy="1873245"/>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35" name="Picture Placeholder 2"/>
          <p:cNvSpPr>
            <a:spLocks noGrp="1" noChangeAspect="1"/>
          </p:cNvSpPr>
          <p:nvPr>
            <p:ph type="pic" sz="quarter" idx="25"/>
          </p:nvPr>
        </p:nvSpPr>
        <p:spPr>
          <a:xfrm>
            <a:off x="6350303" y="1609725"/>
            <a:ext cx="1618488" cy="1618488"/>
          </a:xfrm>
          <a:prstGeom prst="rect">
            <a:avLst/>
          </a:prstGeom>
        </p:spPr>
        <p:txBody>
          <a:bodyPr/>
          <a:lstStyle/>
          <a:p>
            <a:r>
              <a:rPr lang="zh-CN" altLang="en-US"/>
              <a:t>单击图标添加图片</a:t>
            </a:r>
            <a:endParaRPr lang="en-US"/>
          </a:p>
        </p:txBody>
      </p:sp>
      <p:sp>
        <p:nvSpPr>
          <p:cNvPr id="31" name="Text Field 2"/>
          <p:cNvSpPr>
            <a:spLocks noGrp="1"/>
          </p:cNvSpPr>
          <p:nvPr>
            <p:ph type="body" sz="quarter" idx="21"/>
          </p:nvPr>
        </p:nvSpPr>
        <p:spPr>
          <a:xfrm>
            <a:off x="8224823" y="1609725"/>
            <a:ext cx="3203704" cy="1873245"/>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34" name="Picture Placeholder 3"/>
          <p:cNvSpPr>
            <a:spLocks noGrp="1" noChangeAspect="1"/>
          </p:cNvSpPr>
          <p:nvPr>
            <p:ph type="pic" sz="quarter" idx="24"/>
          </p:nvPr>
        </p:nvSpPr>
        <p:spPr>
          <a:xfrm>
            <a:off x="766763" y="4241162"/>
            <a:ext cx="1618488" cy="1618488"/>
          </a:xfrm>
          <a:prstGeom prst="rect">
            <a:avLst/>
          </a:prstGeom>
        </p:spPr>
        <p:txBody>
          <a:bodyPr/>
          <a:lstStyle/>
          <a:p>
            <a:r>
              <a:rPr lang="zh-CN" altLang="en-US"/>
              <a:t>单击图标添加图片</a:t>
            </a:r>
            <a:endParaRPr lang="en-US"/>
          </a:p>
        </p:txBody>
      </p:sp>
      <p:sp>
        <p:nvSpPr>
          <p:cNvPr id="29" name="Text Field 3"/>
          <p:cNvSpPr>
            <a:spLocks noGrp="1"/>
          </p:cNvSpPr>
          <p:nvPr>
            <p:ph type="body" sz="quarter" idx="20"/>
          </p:nvPr>
        </p:nvSpPr>
        <p:spPr>
          <a:xfrm>
            <a:off x="2635245" y="4241162"/>
            <a:ext cx="3203704" cy="1873245"/>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36" name="Picture Placeholder 4"/>
          <p:cNvSpPr>
            <a:spLocks noGrp="1" noChangeAspect="1"/>
          </p:cNvSpPr>
          <p:nvPr>
            <p:ph type="pic" sz="quarter" idx="26"/>
          </p:nvPr>
        </p:nvSpPr>
        <p:spPr>
          <a:xfrm>
            <a:off x="6350303" y="4241162"/>
            <a:ext cx="1618488" cy="1618488"/>
          </a:xfrm>
          <a:prstGeom prst="rect">
            <a:avLst/>
          </a:prstGeom>
        </p:spPr>
        <p:txBody>
          <a:bodyPr/>
          <a:lstStyle/>
          <a:p>
            <a:r>
              <a:rPr lang="zh-CN" altLang="en-US"/>
              <a:t>单击图标添加图片</a:t>
            </a:r>
            <a:endParaRPr lang="en-US"/>
          </a:p>
        </p:txBody>
      </p:sp>
      <p:sp>
        <p:nvSpPr>
          <p:cNvPr id="32" name="Text Field 4"/>
          <p:cNvSpPr>
            <a:spLocks noGrp="1"/>
          </p:cNvSpPr>
          <p:nvPr>
            <p:ph type="body" sz="quarter" idx="22"/>
          </p:nvPr>
        </p:nvSpPr>
        <p:spPr>
          <a:xfrm>
            <a:off x="8224823" y="4241162"/>
            <a:ext cx="3203704" cy="1873245"/>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itle 3"/>
          <p:cNvSpPr>
            <a:spLocks noGrp="1"/>
          </p:cNvSpPr>
          <p:nvPr>
            <p:ph type="title" hasCustomPrompt="1"/>
          </p:nvPr>
        </p:nvSpPr>
        <p:spPr/>
        <p:txBody>
          <a:bodyPr/>
          <a:lstStyle>
            <a:lvl1pPr>
              <a:defRPr/>
            </a:lvl1pPr>
          </a:lstStyle>
          <a:p>
            <a:r>
              <a:rPr lang="en-US" dirty="0"/>
              <a:t>Title</a:t>
            </a:r>
            <a:endParaRPr lang="en-US" dirty="0"/>
          </a:p>
        </p:txBody>
      </p:sp>
      <p:sp>
        <p:nvSpPr>
          <p:cNvPr id="3" name="Date Placeholder 2"/>
          <p:cNvSpPr>
            <a:spLocks noGrp="1"/>
          </p:cNvSpPr>
          <p:nvPr>
            <p:ph type="dt" sz="half" idx="28"/>
          </p:nvPr>
        </p:nvSpPr>
        <p:spPr/>
        <p:txBody>
          <a:bodyPr/>
          <a:lstStyle/>
          <a:p>
            <a:r>
              <a:rPr lang="en-US" altLang="zh-CN"/>
              <a:t>[Date]</a:t>
            </a:r>
            <a:endParaRPr lang="en-US" dirty="0"/>
          </a:p>
        </p:txBody>
      </p:sp>
      <p:sp>
        <p:nvSpPr>
          <p:cNvPr id="5" name="Footer Placeholder 4"/>
          <p:cNvSpPr>
            <a:spLocks noGrp="1"/>
          </p:cNvSpPr>
          <p:nvPr>
            <p:ph type="ftr" sz="quarter" idx="29"/>
          </p:nvPr>
        </p:nvSpPr>
        <p:spPr/>
        <p:txBody>
          <a:bodyPr/>
          <a:lstStyle/>
          <a:p>
            <a:r>
              <a:rPr lang="en-US"/>
              <a:t>Copyright © 2022, Oracle and/or its affiliates</a:t>
            </a:r>
            <a:endParaRPr lang="en-US" dirty="0"/>
          </a:p>
        </p:txBody>
      </p:sp>
      <p:sp>
        <p:nvSpPr>
          <p:cNvPr id="6" name="Slide Number Placeholder 5"/>
          <p:cNvSpPr>
            <a:spLocks noGrp="1"/>
          </p:cNvSpPr>
          <p:nvPr>
            <p:ph type="sldNum" sz="quarter" idx="30"/>
          </p:nvPr>
        </p:nvSpPr>
        <p:spPr/>
        <p:txBody>
          <a:bodyPr/>
          <a:lstStyle/>
          <a:p>
            <a:fld id="{345D60D9-5372-5F40-9443-0F9AE5BDC3C8}" type="slidenum">
              <a:rPr lang="en-US" smtClean="0"/>
            </a:fld>
            <a:endParaRPr 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showMasterSp="0" userDrawn="1">
  <p:cSld name="Light - Blank">
    <p:spTree>
      <p:nvGrpSpPr>
        <p:cNvPr id="1" name=""/>
        <p:cNvGrpSpPr/>
        <p:nvPr/>
      </p:nvGrpSpPr>
      <p:grpSpPr>
        <a:xfrm>
          <a:off x="0" y="0"/>
          <a:ext cx="0" cy="0"/>
          <a:chOff x="0" y="0"/>
          <a:chExt cx="0" cy="0"/>
        </a:xfrm>
      </p:grpSpPr>
      <p:pic>
        <p:nvPicPr>
          <p:cNvPr id="12" name="Cloud"/>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6705731" y="269359"/>
            <a:ext cx="5080369" cy="1559442"/>
          </a:xfrm>
          <a:prstGeom prst="rect">
            <a:avLst/>
          </a:prstGeom>
        </p:spPr>
      </p:pic>
      <p:pic>
        <p:nvPicPr>
          <p:cNvPr id="6" name="OTa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Ta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p:cNvSpPr>
            <a:spLocks noGrp="1"/>
          </p:cNvSpPr>
          <p:nvPr>
            <p:ph type="dt" sz="half" idx="10"/>
          </p:nvPr>
        </p:nvSpPr>
        <p:spPr/>
        <p:txBody>
          <a:bodyPr/>
          <a:lstStyle/>
          <a:p>
            <a:r>
              <a:rPr lang="en-US" altLang="zh-CN"/>
              <a:t>[Date]</a:t>
            </a:r>
            <a:endParaRPr lang="en-US" dirty="0"/>
          </a:p>
        </p:txBody>
      </p:sp>
      <p:sp>
        <p:nvSpPr>
          <p:cNvPr id="4" name="Footer Placeholder 3"/>
          <p:cNvSpPr>
            <a:spLocks noGrp="1"/>
          </p:cNvSpPr>
          <p:nvPr>
            <p:ph type="ftr" sz="quarter" idx="11"/>
          </p:nvPr>
        </p:nvSpPr>
        <p:spPr/>
        <p:txBody>
          <a:bodyPr/>
          <a:lstStyle/>
          <a:p>
            <a:r>
              <a:rPr lang="en-US"/>
              <a:t>Copyright © 2022, Oracle and/or its affiliates</a:t>
            </a:r>
            <a:endParaRPr lang="en-US" dirty="0"/>
          </a:p>
        </p:txBody>
      </p:sp>
      <p:sp>
        <p:nvSpPr>
          <p:cNvPr id="5" name="Slide Number Placeholder 4"/>
          <p:cNvSpPr>
            <a:spLocks noGrp="1"/>
          </p:cNvSpPr>
          <p:nvPr>
            <p:ph type="sldNum" sz="quarter" idx="12"/>
          </p:nvPr>
        </p:nvSpPr>
        <p:spPr/>
        <p:txBody>
          <a:bodyPr/>
          <a:lstStyle/>
          <a:p>
            <a:fld id="{345D60D9-5372-5F40-9443-0F9AE5BDC3C8}"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showMasterSp="0" userDrawn="1">
  <p:cSld name="Dark - Blank">
    <p:bg>
      <p:bgPr>
        <a:solidFill>
          <a:schemeClr val="bg1"/>
        </a:solidFill>
        <a:effectLst/>
      </p:bgPr>
    </p:bg>
    <p:spTree>
      <p:nvGrpSpPr>
        <p:cNvPr id="1" name=""/>
        <p:cNvGrpSpPr/>
        <p:nvPr/>
      </p:nvGrpSpPr>
      <p:grpSpPr>
        <a:xfrm>
          <a:off x="0" y="0"/>
          <a:ext cx="0" cy="0"/>
          <a:chOff x="0" y="0"/>
          <a:chExt cx="0" cy="0"/>
        </a:xfrm>
      </p:grpSpPr>
      <p:pic>
        <p:nvPicPr>
          <p:cNvPr id="7" name="OTa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1" name="Cloud"/>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a:xfrm>
            <a:off x="6705731" y="269359"/>
            <a:ext cx="5080369" cy="1559441"/>
          </a:xfrm>
          <a:prstGeom prst="rect">
            <a:avLst/>
          </a:prstGeom>
        </p:spPr>
      </p:pic>
      <p:sp>
        <p:nvSpPr>
          <p:cNvPr id="3" name="Date Placeholder 2"/>
          <p:cNvSpPr>
            <a:spLocks noGrp="1"/>
          </p:cNvSpPr>
          <p:nvPr>
            <p:ph type="dt" sz="half" idx="10"/>
          </p:nvPr>
        </p:nvSpPr>
        <p:spPr/>
        <p:txBody>
          <a:bodyPr/>
          <a:lstStyle/>
          <a:p>
            <a:r>
              <a:rPr lang="en-US" altLang="zh-CN"/>
              <a:t>[Date]</a:t>
            </a:r>
            <a:endParaRPr lang="en-US" dirty="0"/>
          </a:p>
        </p:txBody>
      </p:sp>
      <p:sp>
        <p:nvSpPr>
          <p:cNvPr id="4" name="Footer Placeholder 3"/>
          <p:cNvSpPr>
            <a:spLocks noGrp="1"/>
          </p:cNvSpPr>
          <p:nvPr>
            <p:ph type="ftr" sz="quarter" idx="11"/>
          </p:nvPr>
        </p:nvSpPr>
        <p:spPr/>
        <p:txBody>
          <a:bodyPr/>
          <a:lstStyle/>
          <a:p>
            <a:r>
              <a:rPr lang="en-US"/>
              <a:t>Copyright © 2022, Oracle and/or its affiliates</a:t>
            </a:r>
            <a:endParaRPr lang="en-US" dirty="0"/>
          </a:p>
        </p:txBody>
      </p:sp>
      <p:sp>
        <p:nvSpPr>
          <p:cNvPr id="5" name="Slide Number Placeholder 4"/>
          <p:cNvSpPr>
            <a:spLocks noGrp="1"/>
          </p:cNvSpPr>
          <p:nvPr>
            <p:ph type="sldNum" sz="quarter" idx="12"/>
          </p:nvPr>
        </p:nvSpPr>
        <p:spPr/>
        <p:txBody>
          <a:bodyPr/>
          <a:lstStyle/>
          <a:p>
            <a:fld id="{345D60D9-5372-5F40-9443-0F9AE5BDC3C8}" type="slidenum">
              <a:rPr lang="en-US" smtClean="0"/>
            </a:fld>
            <a:endParaRPr 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pic>
        <p:nvPicPr>
          <p:cNvPr id="7" name="Cloud"/>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6705731" y="269359"/>
            <a:ext cx="5080369" cy="1559442"/>
          </a:xfrm>
          <a:prstGeom prst="rect">
            <a:avLst/>
          </a:prstGeom>
        </p:spPr>
      </p:pic>
      <p:sp>
        <p:nvSpPr>
          <p:cNvPr id="4" name="Title 3"/>
          <p:cNvSpPr>
            <a:spLocks noGrp="1"/>
          </p:cNvSpPr>
          <p:nvPr>
            <p:ph type="title" hasCustomPrompt="1"/>
          </p:nvPr>
        </p:nvSpPr>
        <p:spPr/>
        <p:txBody>
          <a:bodyPr/>
          <a:lstStyle>
            <a:lvl1pPr>
              <a:defRPr/>
            </a:lvl1pPr>
          </a:lstStyle>
          <a:p>
            <a:r>
              <a:rPr lang="en-US" dirty="0"/>
              <a:t>Title</a:t>
            </a:r>
            <a:endParaRPr lang="en-US" dirty="0"/>
          </a:p>
        </p:txBody>
      </p:sp>
      <p:sp>
        <p:nvSpPr>
          <p:cNvPr id="2" name="Date Placeholder 1"/>
          <p:cNvSpPr>
            <a:spLocks noGrp="1"/>
          </p:cNvSpPr>
          <p:nvPr>
            <p:ph type="dt" sz="half" idx="10"/>
          </p:nvPr>
        </p:nvSpPr>
        <p:spPr/>
        <p:txBody>
          <a:bodyPr/>
          <a:lstStyle/>
          <a:p>
            <a:r>
              <a:rPr lang="en-US" altLang="zh-CN"/>
              <a:t>[Date]</a:t>
            </a:r>
            <a:endParaRPr lang="en-US" dirty="0"/>
          </a:p>
        </p:txBody>
      </p:sp>
      <p:sp>
        <p:nvSpPr>
          <p:cNvPr id="5" name="Footer Placeholder 4"/>
          <p:cNvSpPr>
            <a:spLocks noGrp="1"/>
          </p:cNvSpPr>
          <p:nvPr>
            <p:ph type="ftr" sz="quarter" idx="11"/>
          </p:nvPr>
        </p:nvSpPr>
        <p:spPr/>
        <p:txBody>
          <a:bodyPr/>
          <a:lstStyle/>
          <a:p>
            <a:r>
              <a:rPr lang="en-US"/>
              <a:t>Copyright © 2022, Oracle and/or its affiliates</a:t>
            </a:r>
            <a:endParaRPr lang="en-US" dirty="0"/>
          </a:p>
        </p:txBody>
      </p:sp>
      <p:sp>
        <p:nvSpPr>
          <p:cNvPr id="6" name="Slide Number Placeholder 5"/>
          <p:cNvSpPr>
            <a:spLocks noGrp="1"/>
          </p:cNvSpPr>
          <p:nvPr>
            <p:ph type="sldNum" sz="quarter" idx="12"/>
          </p:nvPr>
        </p:nvSpPr>
        <p:spPr/>
        <p:txBody>
          <a:bodyPr/>
          <a:lstStyle/>
          <a:p>
            <a:fld id="{345D60D9-5372-5F40-9443-0F9AE5BDC3C8}"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rk - Title 1 Column">
    <p:bg>
      <p:bgRef idx="1001">
        <a:schemeClr val="bg1"/>
      </p:bgRef>
    </p:bg>
    <p:spTree>
      <p:nvGrpSpPr>
        <p:cNvPr id="1" name=""/>
        <p:cNvGrpSpPr/>
        <p:nvPr/>
      </p:nvGrpSpPr>
      <p:grpSpPr>
        <a:xfrm>
          <a:off x="0" y="0"/>
          <a:ext cx="0" cy="0"/>
          <a:chOff x="0" y="0"/>
          <a:chExt cx="0" cy="0"/>
        </a:xfrm>
      </p:grpSpPr>
      <p:pic>
        <p:nvPicPr>
          <p:cNvPr id="8" name="Cloud"/>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6705731" y="269359"/>
            <a:ext cx="5080369" cy="1559441"/>
          </a:xfrm>
          <a:prstGeom prst="rect">
            <a:avLst/>
          </a:prstGeom>
        </p:spPr>
      </p:pic>
      <p:sp>
        <p:nvSpPr>
          <p:cNvPr id="4" name="Content Placeholder 3"/>
          <p:cNvSpPr>
            <a:spLocks noGrp="1"/>
          </p:cNvSpPr>
          <p:nvPr>
            <p:ph sz="quarter" idx="13"/>
          </p:nvPr>
        </p:nvSpPr>
        <p:spPr>
          <a:xfrm>
            <a:off x="771525" y="1600200"/>
            <a:ext cx="10671175" cy="450799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itle 4"/>
          <p:cNvSpPr>
            <a:spLocks noGrp="1"/>
          </p:cNvSpPr>
          <p:nvPr>
            <p:ph type="title" hasCustomPrompt="1"/>
          </p:nvPr>
        </p:nvSpPr>
        <p:spPr/>
        <p:txBody>
          <a:bodyPr/>
          <a:lstStyle>
            <a:lvl1pPr>
              <a:defRPr/>
            </a:lvl1pPr>
          </a:lstStyle>
          <a:p>
            <a:r>
              <a:rPr lang="en-US" dirty="0"/>
              <a:t>Title</a:t>
            </a:r>
            <a:endParaRPr lang="en-US" dirty="0"/>
          </a:p>
        </p:txBody>
      </p:sp>
      <p:sp>
        <p:nvSpPr>
          <p:cNvPr id="2" name="Date Placeholder 1"/>
          <p:cNvSpPr>
            <a:spLocks noGrp="1"/>
          </p:cNvSpPr>
          <p:nvPr>
            <p:ph type="dt" sz="half" idx="14"/>
          </p:nvPr>
        </p:nvSpPr>
        <p:spPr/>
        <p:txBody>
          <a:bodyPr/>
          <a:lstStyle/>
          <a:p>
            <a:r>
              <a:rPr lang="en-US" altLang="zh-CN"/>
              <a:t>[Date]</a:t>
            </a:r>
            <a:endParaRPr lang="en-US" dirty="0"/>
          </a:p>
        </p:txBody>
      </p:sp>
      <p:sp>
        <p:nvSpPr>
          <p:cNvPr id="3" name="Footer Placeholder 2"/>
          <p:cNvSpPr>
            <a:spLocks noGrp="1"/>
          </p:cNvSpPr>
          <p:nvPr>
            <p:ph type="ftr" sz="quarter" idx="15"/>
          </p:nvPr>
        </p:nvSpPr>
        <p:spPr/>
        <p:txBody>
          <a:bodyPr/>
          <a:lstStyle/>
          <a:p>
            <a:r>
              <a:rPr lang="en-US"/>
              <a:t>Copyright © 2022, Oracle and/or its affiliates</a:t>
            </a:r>
            <a:endParaRPr lang="en-US" dirty="0"/>
          </a:p>
        </p:txBody>
      </p:sp>
      <p:sp>
        <p:nvSpPr>
          <p:cNvPr id="6" name="Slide Number Placeholder 5"/>
          <p:cNvSpPr>
            <a:spLocks noGrp="1"/>
          </p:cNvSpPr>
          <p:nvPr>
            <p:ph type="sldNum" sz="quarter" idx="16"/>
          </p:nvPr>
        </p:nvSpPr>
        <p:spPr/>
        <p:txBody>
          <a:bodyPr/>
          <a:lstStyle/>
          <a:p>
            <a:fld id="{345D60D9-5372-5F40-9443-0F9AE5BDC3C8}" type="slidenum">
              <a:rPr lang="en-US" smtClean="0"/>
            </a:fld>
            <a:endParaRPr 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ark - Title Only">
    <p:spTree>
      <p:nvGrpSpPr>
        <p:cNvPr id="1" name=""/>
        <p:cNvGrpSpPr/>
        <p:nvPr/>
      </p:nvGrpSpPr>
      <p:grpSpPr>
        <a:xfrm>
          <a:off x="0" y="0"/>
          <a:ext cx="0" cy="0"/>
          <a:chOff x="0" y="0"/>
          <a:chExt cx="0" cy="0"/>
        </a:xfrm>
      </p:grpSpPr>
      <p:pic>
        <p:nvPicPr>
          <p:cNvPr id="7" name="Cloud"/>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6705731" y="269359"/>
            <a:ext cx="5080369" cy="1559441"/>
          </a:xfrm>
          <a:prstGeom prst="rect">
            <a:avLst/>
          </a:prstGeom>
        </p:spPr>
      </p:pic>
      <p:sp>
        <p:nvSpPr>
          <p:cNvPr id="4" name="Title 3"/>
          <p:cNvSpPr>
            <a:spLocks noGrp="1"/>
          </p:cNvSpPr>
          <p:nvPr>
            <p:ph type="title" hasCustomPrompt="1"/>
          </p:nvPr>
        </p:nvSpPr>
        <p:spPr/>
        <p:txBody>
          <a:bodyPr/>
          <a:lstStyle>
            <a:lvl1pPr>
              <a:defRPr/>
            </a:lvl1pPr>
          </a:lstStyle>
          <a:p>
            <a:r>
              <a:rPr lang="en-US" dirty="0"/>
              <a:t>Title</a:t>
            </a:r>
            <a:endParaRPr lang="en-US" dirty="0"/>
          </a:p>
        </p:txBody>
      </p:sp>
      <p:sp>
        <p:nvSpPr>
          <p:cNvPr id="2" name="Date Placeholder 1"/>
          <p:cNvSpPr>
            <a:spLocks noGrp="1"/>
          </p:cNvSpPr>
          <p:nvPr>
            <p:ph type="dt" sz="half" idx="10"/>
          </p:nvPr>
        </p:nvSpPr>
        <p:spPr/>
        <p:txBody>
          <a:bodyPr/>
          <a:lstStyle/>
          <a:p>
            <a:r>
              <a:rPr lang="en-US" altLang="zh-CN"/>
              <a:t>[Date]</a:t>
            </a:r>
            <a:endParaRPr lang="en-US" dirty="0"/>
          </a:p>
        </p:txBody>
      </p:sp>
      <p:sp>
        <p:nvSpPr>
          <p:cNvPr id="5" name="Footer Placeholder 4"/>
          <p:cNvSpPr>
            <a:spLocks noGrp="1"/>
          </p:cNvSpPr>
          <p:nvPr>
            <p:ph type="ftr" sz="quarter" idx="11"/>
          </p:nvPr>
        </p:nvSpPr>
        <p:spPr/>
        <p:txBody>
          <a:bodyPr/>
          <a:lstStyle/>
          <a:p>
            <a:r>
              <a:rPr lang="en-US"/>
              <a:t>Copyright © 2022, Oracle and/or its affiliates</a:t>
            </a:r>
            <a:endParaRPr lang="en-US" dirty="0"/>
          </a:p>
        </p:txBody>
      </p:sp>
      <p:sp>
        <p:nvSpPr>
          <p:cNvPr id="6" name="Slide Number Placeholder 5"/>
          <p:cNvSpPr>
            <a:spLocks noGrp="1"/>
          </p:cNvSpPr>
          <p:nvPr>
            <p:ph type="sldNum" sz="quarter" idx="12"/>
          </p:nvPr>
        </p:nvSpPr>
        <p:spPr/>
        <p:txBody>
          <a:bodyPr/>
          <a:lstStyle/>
          <a:p>
            <a:fld id="{345D60D9-5372-5F40-9443-0F9AE5BDC3C8}" type="slidenum">
              <a:rPr lang="en-US" smtClean="0"/>
            </a:fld>
            <a:endParaRPr 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ght - Title/Subtitle">
    <p:spTree>
      <p:nvGrpSpPr>
        <p:cNvPr id="1" name=""/>
        <p:cNvGrpSpPr/>
        <p:nvPr/>
      </p:nvGrpSpPr>
      <p:grpSpPr>
        <a:xfrm>
          <a:off x="0" y="0"/>
          <a:ext cx="0" cy="0"/>
          <a:chOff x="0" y="0"/>
          <a:chExt cx="0" cy="0"/>
        </a:xfrm>
      </p:grpSpPr>
      <p:pic>
        <p:nvPicPr>
          <p:cNvPr id="8" name="Cloud"/>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6705731" y="269359"/>
            <a:ext cx="5080369" cy="1559442"/>
          </a:xfrm>
          <a:prstGeom prst="rect">
            <a:avLst/>
          </a:prstGeom>
        </p:spPr>
      </p:pic>
      <p:sp>
        <p:nvSpPr>
          <p:cNvPr id="15" name="Subtitle"/>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endParaRPr lang="en-US" dirty="0"/>
          </a:p>
        </p:txBody>
      </p:sp>
      <p:sp>
        <p:nvSpPr>
          <p:cNvPr id="4" name="Title 3"/>
          <p:cNvSpPr>
            <a:spLocks noGrp="1"/>
          </p:cNvSpPr>
          <p:nvPr>
            <p:ph type="title" hasCustomPrompt="1"/>
          </p:nvPr>
        </p:nvSpPr>
        <p:spPr/>
        <p:txBody>
          <a:bodyPr/>
          <a:lstStyle>
            <a:lvl1pPr>
              <a:defRPr/>
            </a:lvl1pPr>
          </a:lstStyle>
          <a:p>
            <a:r>
              <a:rPr lang="en-US" dirty="0"/>
              <a:t>Title</a:t>
            </a:r>
            <a:endParaRPr lang="en-US" dirty="0"/>
          </a:p>
        </p:txBody>
      </p:sp>
      <p:sp>
        <p:nvSpPr>
          <p:cNvPr id="3" name="Date Placeholder 2"/>
          <p:cNvSpPr>
            <a:spLocks noGrp="1"/>
          </p:cNvSpPr>
          <p:nvPr>
            <p:ph type="dt" sz="half" idx="12"/>
          </p:nvPr>
        </p:nvSpPr>
        <p:spPr/>
        <p:txBody>
          <a:bodyPr/>
          <a:lstStyle/>
          <a:p>
            <a:r>
              <a:rPr lang="en-US" altLang="zh-CN"/>
              <a:t>[Date]</a:t>
            </a:r>
            <a:endParaRPr lang="en-US" dirty="0"/>
          </a:p>
        </p:txBody>
      </p:sp>
      <p:sp>
        <p:nvSpPr>
          <p:cNvPr id="5" name="Footer Placeholder 4"/>
          <p:cNvSpPr>
            <a:spLocks noGrp="1"/>
          </p:cNvSpPr>
          <p:nvPr>
            <p:ph type="ftr" sz="quarter" idx="13"/>
          </p:nvPr>
        </p:nvSpPr>
        <p:spPr/>
        <p:txBody>
          <a:bodyPr/>
          <a:lstStyle/>
          <a:p>
            <a:r>
              <a:rPr lang="en-US"/>
              <a:t>Copyright © 2022, Oracle and/or its affiliates</a:t>
            </a:r>
            <a:endParaRPr lang="en-US" dirty="0"/>
          </a:p>
        </p:txBody>
      </p:sp>
      <p:sp>
        <p:nvSpPr>
          <p:cNvPr id="6" name="Slide Number Placeholder 5"/>
          <p:cNvSpPr>
            <a:spLocks noGrp="1"/>
          </p:cNvSpPr>
          <p:nvPr>
            <p:ph type="sldNum" sz="quarter" idx="14"/>
          </p:nvPr>
        </p:nvSpPr>
        <p:spPr/>
        <p:txBody>
          <a:bodyPr/>
          <a:lstStyle/>
          <a:p>
            <a:fld id="{345D60D9-5372-5F40-9443-0F9AE5BDC3C8}"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 - Title/Subtitle">
    <p:spTree>
      <p:nvGrpSpPr>
        <p:cNvPr id="1" name=""/>
        <p:cNvGrpSpPr/>
        <p:nvPr/>
      </p:nvGrpSpPr>
      <p:grpSpPr>
        <a:xfrm>
          <a:off x="0" y="0"/>
          <a:ext cx="0" cy="0"/>
          <a:chOff x="0" y="0"/>
          <a:chExt cx="0" cy="0"/>
        </a:xfrm>
      </p:grpSpPr>
      <p:pic>
        <p:nvPicPr>
          <p:cNvPr id="8" name="Cloud"/>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6705731" y="269359"/>
            <a:ext cx="5080369" cy="1559441"/>
          </a:xfrm>
          <a:prstGeom prst="rect">
            <a:avLst/>
          </a:prstGeom>
        </p:spPr>
      </p:pic>
      <p:sp>
        <p:nvSpPr>
          <p:cNvPr id="15" name="Subtitle"/>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endParaRPr lang="en-US" dirty="0"/>
          </a:p>
        </p:txBody>
      </p:sp>
      <p:sp>
        <p:nvSpPr>
          <p:cNvPr id="4" name="Title 3"/>
          <p:cNvSpPr>
            <a:spLocks noGrp="1"/>
          </p:cNvSpPr>
          <p:nvPr>
            <p:ph type="title" hasCustomPrompt="1"/>
          </p:nvPr>
        </p:nvSpPr>
        <p:spPr/>
        <p:txBody>
          <a:bodyPr/>
          <a:lstStyle>
            <a:lvl1pPr>
              <a:defRPr/>
            </a:lvl1pPr>
          </a:lstStyle>
          <a:p>
            <a:r>
              <a:rPr lang="en-US" dirty="0"/>
              <a:t>Title</a:t>
            </a:r>
            <a:endParaRPr lang="en-US" dirty="0"/>
          </a:p>
        </p:txBody>
      </p:sp>
      <p:sp>
        <p:nvSpPr>
          <p:cNvPr id="3" name="Date Placeholder 2"/>
          <p:cNvSpPr>
            <a:spLocks noGrp="1"/>
          </p:cNvSpPr>
          <p:nvPr>
            <p:ph type="dt" sz="half" idx="12"/>
          </p:nvPr>
        </p:nvSpPr>
        <p:spPr/>
        <p:txBody>
          <a:bodyPr/>
          <a:lstStyle/>
          <a:p>
            <a:r>
              <a:rPr lang="en-US" altLang="zh-CN"/>
              <a:t>[Date]</a:t>
            </a:r>
            <a:endParaRPr lang="en-US" dirty="0"/>
          </a:p>
        </p:txBody>
      </p:sp>
      <p:sp>
        <p:nvSpPr>
          <p:cNvPr id="5" name="Footer Placeholder 4"/>
          <p:cNvSpPr>
            <a:spLocks noGrp="1"/>
          </p:cNvSpPr>
          <p:nvPr>
            <p:ph type="ftr" sz="quarter" idx="13"/>
          </p:nvPr>
        </p:nvSpPr>
        <p:spPr/>
        <p:txBody>
          <a:bodyPr/>
          <a:lstStyle/>
          <a:p>
            <a:r>
              <a:rPr lang="en-US"/>
              <a:t>Copyright © 2022, Oracle and/or its affiliates</a:t>
            </a:r>
            <a:endParaRPr lang="en-US" dirty="0"/>
          </a:p>
        </p:txBody>
      </p:sp>
      <p:sp>
        <p:nvSpPr>
          <p:cNvPr id="6" name="Slide Number Placeholder 5"/>
          <p:cNvSpPr>
            <a:spLocks noGrp="1"/>
          </p:cNvSpPr>
          <p:nvPr>
            <p:ph type="sldNum" sz="quarter" idx="14"/>
          </p:nvPr>
        </p:nvSpPr>
        <p:spPr/>
        <p:txBody>
          <a:bodyPr/>
          <a:lstStyle/>
          <a:p>
            <a:fld id="{345D60D9-5372-5F40-9443-0F9AE5BDC3C8}" type="slidenum">
              <a:rPr lang="en-US" smtClean="0"/>
            </a:fld>
            <a:endParaRPr 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showMasterSp="0" userDrawn="1">
  <p:cSld name="Light - Metric">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49997" r="-1"/>
          <a:stretch>
            <a:fillRect/>
          </a:stretch>
        </p:blipFill>
        <p:spPr>
          <a:xfrm>
            <a:off x="6095574" y="0"/>
            <a:ext cx="6096425" cy="6858000"/>
          </a:xfrm>
          <a:prstGeom prst="rect">
            <a:avLst/>
          </a:prstGeom>
        </p:spPr>
      </p:pic>
      <p:pic>
        <p:nvPicPr>
          <p:cNvPr id="23" name="OTa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71217" y="6355080"/>
            <a:ext cx="502920" cy="502920"/>
          </a:xfrm>
          <a:prstGeom prst="rect">
            <a:avLst/>
          </a:prstGeom>
        </p:spPr>
      </p:pic>
      <p:sp>
        <p:nvSpPr>
          <p:cNvPr id="4" name="Content"/>
          <p:cNvSpPr>
            <a:spLocks noGrp="1"/>
          </p:cNvSpPr>
          <p:nvPr>
            <p:ph sz="quarter" idx="14"/>
          </p:nvPr>
        </p:nvSpPr>
        <p:spPr>
          <a:xfrm>
            <a:off x="775225" y="4649788"/>
            <a:ext cx="5072063" cy="1457325"/>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15" hasCustomPrompt="1"/>
          </p:nvPr>
        </p:nvSpPr>
        <p:spPr>
          <a:xfrm>
            <a:off x="723900" y="1600200"/>
            <a:ext cx="5072063" cy="2415700"/>
          </a:xfrm>
        </p:spPr>
        <p:txBody>
          <a:bodyPr anchor="b" anchorCtr="0"/>
          <a:lstStyle>
            <a:lvl1pPr>
              <a:defRPr sz="8000" b="1">
                <a:solidFill>
                  <a:srgbClr val="AE562C"/>
                </a:solidFill>
              </a:defRPr>
            </a:lvl1pPr>
          </a:lstStyle>
          <a:p>
            <a:pPr lvl="0"/>
            <a:r>
              <a:rPr lang="en-US" dirty="0"/>
              <a:t>00%</a:t>
            </a:r>
            <a:endParaRPr lang="en-US" dirty="0"/>
          </a:p>
        </p:txBody>
      </p:sp>
      <p:sp>
        <p:nvSpPr>
          <p:cNvPr id="3" name="Date Placeholder 2"/>
          <p:cNvSpPr>
            <a:spLocks noGrp="1"/>
          </p:cNvSpPr>
          <p:nvPr>
            <p:ph type="dt" sz="half" idx="16"/>
          </p:nvPr>
        </p:nvSpPr>
        <p:spPr/>
        <p:txBody>
          <a:bodyPr/>
          <a:lstStyle/>
          <a:p>
            <a:r>
              <a:rPr lang="en-US" altLang="zh-CN"/>
              <a:t>[Date]</a:t>
            </a:r>
            <a:endParaRPr lang="en-US" dirty="0"/>
          </a:p>
        </p:txBody>
      </p:sp>
      <p:sp>
        <p:nvSpPr>
          <p:cNvPr id="7" name="Footer Placeholder 6"/>
          <p:cNvSpPr>
            <a:spLocks noGrp="1"/>
          </p:cNvSpPr>
          <p:nvPr>
            <p:ph type="ftr" sz="quarter" idx="17"/>
          </p:nvPr>
        </p:nvSpPr>
        <p:spPr/>
        <p:txBody>
          <a:bodyPr/>
          <a:lstStyle/>
          <a:p>
            <a:r>
              <a:rPr lang="en-US"/>
              <a:t>Copyright © 2022, Oracle and/or its affiliates</a:t>
            </a:r>
            <a:endParaRPr lang="en-US" dirty="0"/>
          </a:p>
        </p:txBody>
      </p:sp>
      <p:sp>
        <p:nvSpPr>
          <p:cNvPr id="8" name="Slide Number Placeholder 7"/>
          <p:cNvSpPr>
            <a:spLocks noGrp="1"/>
          </p:cNvSpPr>
          <p:nvPr>
            <p:ph type="sldNum" sz="quarter" idx="18"/>
          </p:nvPr>
        </p:nvSpPr>
        <p:spPr/>
        <p:txBody>
          <a:bodyPr/>
          <a:lstStyle/>
          <a:p>
            <a:fld id="{345D60D9-5372-5F40-9443-0F9AE5BDC3C8}"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showMasterSp="0" userDrawn="1">
  <p:cSld name="Dark - Metric">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49997"/>
          <a:stretch>
            <a:fillRect/>
          </a:stretch>
        </p:blipFill>
        <p:spPr>
          <a:xfrm>
            <a:off x="6096000" y="0"/>
            <a:ext cx="6096348" cy="6858000"/>
          </a:xfrm>
          <a:prstGeom prst="rect">
            <a:avLst/>
          </a:prstGeom>
        </p:spPr>
      </p:pic>
      <p:pic>
        <p:nvPicPr>
          <p:cNvPr id="12" name="OTa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 name="Content"/>
          <p:cNvSpPr>
            <a:spLocks noGrp="1"/>
          </p:cNvSpPr>
          <p:nvPr>
            <p:ph sz="quarter" idx="14"/>
          </p:nvPr>
        </p:nvSpPr>
        <p:spPr>
          <a:xfrm>
            <a:off x="775225" y="4649788"/>
            <a:ext cx="5072063" cy="1457325"/>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9" name="Text Placeholder 4"/>
          <p:cNvSpPr>
            <a:spLocks noGrp="1"/>
          </p:cNvSpPr>
          <p:nvPr>
            <p:ph type="body" sz="quarter" idx="15" hasCustomPrompt="1"/>
          </p:nvPr>
        </p:nvSpPr>
        <p:spPr>
          <a:xfrm>
            <a:off x="723900" y="1600200"/>
            <a:ext cx="5085287" cy="2415700"/>
          </a:xfrm>
        </p:spPr>
        <p:txBody>
          <a:bodyPr anchor="b" anchorCtr="0"/>
          <a:lstStyle>
            <a:lvl1pPr>
              <a:defRPr sz="8000" b="1">
                <a:solidFill>
                  <a:srgbClr val="759C6C"/>
                </a:solidFill>
              </a:defRPr>
            </a:lvl1pPr>
          </a:lstStyle>
          <a:p>
            <a:pPr lvl="0"/>
            <a:r>
              <a:rPr lang="en-US" dirty="0"/>
              <a:t>00%</a:t>
            </a:r>
            <a:endParaRPr lang="en-US" dirty="0"/>
          </a:p>
        </p:txBody>
      </p:sp>
      <p:sp>
        <p:nvSpPr>
          <p:cNvPr id="3" name="Date Placeholder 2"/>
          <p:cNvSpPr>
            <a:spLocks noGrp="1"/>
          </p:cNvSpPr>
          <p:nvPr>
            <p:ph type="dt" sz="half" idx="16"/>
          </p:nvPr>
        </p:nvSpPr>
        <p:spPr/>
        <p:txBody>
          <a:bodyPr/>
          <a:lstStyle/>
          <a:p>
            <a:r>
              <a:rPr lang="en-US" altLang="zh-CN"/>
              <a:t>[Date]</a:t>
            </a:r>
            <a:endParaRPr lang="en-US" dirty="0"/>
          </a:p>
        </p:txBody>
      </p:sp>
      <p:sp>
        <p:nvSpPr>
          <p:cNvPr id="5" name="Footer Placeholder 4"/>
          <p:cNvSpPr>
            <a:spLocks noGrp="1"/>
          </p:cNvSpPr>
          <p:nvPr>
            <p:ph type="ftr" sz="quarter" idx="17"/>
          </p:nvPr>
        </p:nvSpPr>
        <p:spPr/>
        <p:txBody>
          <a:bodyPr/>
          <a:lstStyle/>
          <a:p>
            <a:r>
              <a:rPr lang="en-US"/>
              <a:t>Copyright © 2022, Oracle and/or its affiliates</a:t>
            </a:r>
            <a:endParaRPr lang="en-US" dirty="0"/>
          </a:p>
        </p:txBody>
      </p:sp>
      <p:sp>
        <p:nvSpPr>
          <p:cNvPr id="7" name="Slide Number Placeholder 6"/>
          <p:cNvSpPr>
            <a:spLocks noGrp="1"/>
          </p:cNvSpPr>
          <p:nvPr>
            <p:ph type="sldNum" sz="quarter" idx="18"/>
          </p:nvPr>
        </p:nvSpPr>
        <p:spPr/>
        <p:txBody>
          <a:bodyPr/>
          <a:lstStyle/>
          <a:p>
            <a:fld id="{345D60D9-5372-5F40-9443-0F9AE5BDC3C8}" type="slidenum">
              <a:rPr lang="en-US" smtClean="0"/>
            </a:fld>
            <a:endParaRPr 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showMasterSp="0">
  <p:cSld name="Light - Data Texture 07 Blank">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OTa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p:cNvSpPr>
            <a:spLocks noGrp="1"/>
          </p:cNvSpPr>
          <p:nvPr>
            <p:ph type="dt" sz="half" idx="10"/>
          </p:nvPr>
        </p:nvSpPr>
        <p:spPr/>
        <p:txBody>
          <a:bodyPr/>
          <a:lstStyle/>
          <a:p>
            <a:r>
              <a:rPr lang="en-US" altLang="zh-CN"/>
              <a:t>[Date]</a:t>
            </a:r>
            <a:endParaRPr lang="en-US" dirty="0"/>
          </a:p>
        </p:txBody>
      </p:sp>
      <p:sp>
        <p:nvSpPr>
          <p:cNvPr id="6" name="Footer Placeholder 5"/>
          <p:cNvSpPr>
            <a:spLocks noGrp="1"/>
          </p:cNvSpPr>
          <p:nvPr>
            <p:ph type="ftr" sz="quarter" idx="11"/>
          </p:nvPr>
        </p:nvSpPr>
        <p:spPr/>
        <p:txBody>
          <a:bodyPr/>
          <a:lstStyle/>
          <a:p>
            <a:r>
              <a:rPr lang="en-US"/>
              <a:t>Copyright © 2022, Oracle and/or its affiliates</a:t>
            </a:r>
            <a:endParaRPr lang="en-US" dirty="0"/>
          </a:p>
        </p:txBody>
      </p:sp>
      <p:sp>
        <p:nvSpPr>
          <p:cNvPr id="7" name="Slide Number Placeholder 6"/>
          <p:cNvSpPr>
            <a:spLocks noGrp="1"/>
          </p:cNvSpPr>
          <p:nvPr>
            <p:ph type="sldNum" sz="quarter" idx="12"/>
          </p:nvPr>
        </p:nvSpPr>
        <p:spPr/>
        <p:txBody>
          <a:bodyPr/>
          <a:lstStyle/>
          <a:p>
            <a:fld id="{345D60D9-5372-5F40-9443-0F9AE5BDC3C8}" type="slidenum">
              <a:rPr lang="en-US" smtClean="0"/>
            </a:fld>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showMasterSp="0">
  <p:cSld name="Dark - Data Texture 07 Blank">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p:cNvSpPr>
            <a:spLocks noGrp="1"/>
          </p:cNvSpPr>
          <p:nvPr>
            <p:ph type="dt" sz="half" idx="10"/>
          </p:nvPr>
        </p:nvSpPr>
        <p:spPr/>
        <p:txBody>
          <a:bodyPr/>
          <a:lstStyle/>
          <a:p>
            <a:r>
              <a:rPr lang="en-US" altLang="zh-CN"/>
              <a:t>[Date]</a:t>
            </a:r>
            <a:endParaRPr lang="en-US" dirty="0"/>
          </a:p>
        </p:txBody>
      </p:sp>
      <p:sp>
        <p:nvSpPr>
          <p:cNvPr id="6" name="Footer Placeholder 5"/>
          <p:cNvSpPr>
            <a:spLocks noGrp="1"/>
          </p:cNvSpPr>
          <p:nvPr>
            <p:ph type="ftr" sz="quarter" idx="11"/>
          </p:nvPr>
        </p:nvSpPr>
        <p:spPr/>
        <p:txBody>
          <a:bodyPr/>
          <a:lstStyle/>
          <a:p>
            <a:r>
              <a:rPr lang="en-US"/>
              <a:t>Copyright © 2022, Oracle and/or its affiliates</a:t>
            </a:r>
            <a:endParaRPr lang="en-US" dirty="0"/>
          </a:p>
        </p:txBody>
      </p:sp>
      <p:sp>
        <p:nvSpPr>
          <p:cNvPr id="7" name="Slide Number Placeholder 6"/>
          <p:cNvSpPr>
            <a:spLocks noGrp="1"/>
          </p:cNvSpPr>
          <p:nvPr>
            <p:ph type="sldNum" sz="quarter" idx="12"/>
          </p:nvPr>
        </p:nvSpPr>
        <p:spPr/>
        <p:txBody>
          <a:bodyPr/>
          <a:lstStyle/>
          <a:p>
            <a:fld id="{345D60D9-5372-5F40-9443-0F9AE5BDC3C8}" type="slidenum">
              <a:rPr lang="en-US" smtClean="0"/>
            </a:fld>
            <a:endParaRPr 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showMasterSp="0">
  <p:cSld name="Light - Data Texture 16 Blank">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pic>
        <p:nvPicPr>
          <p:cNvPr id="12" name="OTa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p:cNvSpPr>
            <a:spLocks noGrp="1"/>
          </p:cNvSpPr>
          <p:nvPr>
            <p:ph type="dt" sz="half" idx="10"/>
          </p:nvPr>
        </p:nvSpPr>
        <p:spPr/>
        <p:txBody>
          <a:bodyPr/>
          <a:lstStyle/>
          <a:p>
            <a:r>
              <a:rPr lang="en-US" altLang="zh-CN"/>
              <a:t>[Date]</a:t>
            </a:r>
            <a:endParaRPr lang="en-US" dirty="0"/>
          </a:p>
        </p:txBody>
      </p:sp>
      <p:sp>
        <p:nvSpPr>
          <p:cNvPr id="5" name="Footer Placeholder 4"/>
          <p:cNvSpPr>
            <a:spLocks noGrp="1"/>
          </p:cNvSpPr>
          <p:nvPr>
            <p:ph type="ftr" sz="quarter" idx="11"/>
          </p:nvPr>
        </p:nvSpPr>
        <p:spPr/>
        <p:txBody>
          <a:bodyPr/>
          <a:lstStyle/>
          <a:p>
            <a:r>
              <a:rPr lang="en-US"/>
              <a:t>Copyright © 2022, Oracle and/or its affiliates</a:t>
            </a:r>
            <a:endParaRPr lang="en-US" dirty="0"/>
          </a:p>
        </p:txBody>
      </p:sp>
      <p:sp>
        <p:nvSpPr>
          <p:cNvPr id="8" name="Slide Number Placeholder 7"/>
          <p:cNvSpPr>
            <a:spLocks noGrp="1"/>
          </p:cNvSpPr>
          <p:nvPr>
            <p:ph type="sldNum" sz="quarter" idx="12"/>
          </p:nvPr>
        </p:nvSpPr>
        <p:spPr/>
        <p:txBody>
          <a:bodyPr/>
          <a:lstStyle/>
          <a:p>
            <a:fld id="{345D60D9-5372-5F40-9443-0F9AE5BDC3C8}" type="slidenum">
              <a:rPr lang="en-US" smtClean="0"/>
            </a:fld>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showMasterSp="0">
  <p:cSld name="Dark - Data Texture 16 Blank">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p:cNvSpPr>
            <a:spLocks noGrp="1"/>
          </p:cNvSpPr>
          <p:nvPr>
            <p:ph type="dt" sz="half" idx="10"/>
          </p:nvPr>
        </p:nvSpPr>
        <p:spPr/>
        <p:txBody>
          <a:bodyPr/>
          <a:lstStyle/>
          <a:p>
            <a:r>
              <a:rPr lang="en-US" altLang="zh-CN"/>
              <a:t>[Date]</a:t>
            </a:r>
            <a:endParaRPr lang="en-US" dirty="0"/>
          </a:p>
        </p:txBody>
      </p:sp>
      <p:sp>
        <p:nvSpPr>
          <p:cNvPr id="5" name="Footer Placeholder 4"/>
          <p:cNvSpPr>
            <a:spLocks noGrp="1"/>
          </p:cNvSpPr>
          <p:nvPr>
            <p:ph type="ftr" sz="quarter" idx="11"/>
          </p:nvPr>
        </p:nvSpPr>
        <p:spPr/>
        <p:txBody>
          <a:bodyPr/>
          <a:lstStyle/>
          <a:p>
            <a:r>
              <a:rPr lang="en-US"/>
              <a:t>Copyright © 2022, Oracle and/or its affiliates</a:t>
            </a:r>
            <a:endParaRPr lang="en-US" dirty="0"/>
          </a:p>
        </p:txBody>
      </p:sp>
      <p:sp>
        <p:nvSpPr>
          <p:cNvPr id="8" name="Slide Number Placeholder 7"/>
          <p:cNvSpPr>
            <a:spLocks noGrp="1"/>
          </p:cNvSpPr>
          <p:nvPr>
            <p:ph type="sldNum" sz="quarter" idx="12"/>
          </p:nvPr>
        </p:nvSpPr>
        <p:spPr/>
        <p:txBody>
          <a:bodyPr/>
          <a:lstStyle/>
          <a:p>
            <a:fld id="{345D60D9-5372-5F40-9443-0F9AE5BDC3C8}" type="slidenum">
              <a:rPr lang="en-US" smtClean="0"/>
            </a:fld>
            <a:endParaRPr 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showMasterSp="0">
  <p:cSld name="Light - Data Texture 19 Blank">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p:cNvSpPr>
            <a:spLocks noGrp="1"/>
          </p:cNvSpPr>
          <p:nvPr>
            <p:ph type="dt" sz="half" idx="10"/>
          </p:nvPr>
        </p:nvSpPr>
        <p:spPr/>
        <p:txBody>
          <a:bodyPr/>
          <a:lstStyle/>
          <a:p>
            <a:r>
              <a:rPr lang="en-US" altLang="zh-CN"/>
              <a:t>[Date]</a:t>
            </a:r>
            <a:endParaRPr lang="en-US" dirty="0"/>
          </a:p>
        </p:txBody>
      </p:sp>
      <p:sp>
        <p:nvSpPr>
          <p:cNvPr id="5" name="Footer Placeholder 4"/>
          <p:cNvSpPr>
            <a:spLocks noGrp="1"/>
          </p:cNvSpPr>
          <p:nvPr>
            <p:ph type="ftr" sz="quarter" idx="11"/>
          </p:nvPr>
        </p:nvSpPr>
        <p:spPr/>
        <p:txBody>
          <a:bodyPr/>
          <a:lstStyle/>
          <a:p>
            <a:r>
              <a:rPr lang="en-US"/>
              <a:t>Copyright © 2022, Oracle and/or its affiliates</a:t>
            </a:r>
            <a:endParaRPr lang="en-US" dirty="0"/>
          </a:p>
        </p:txBody>
      </p:sp>
      <p:sp>
        <p:nvSpPr>
          <p:cNvPr id="8" name="Slide Number Placeholder 7"/>
          <p:cNvSpPr>
            <a:spLocks noGrp="1"/>
          </p:cNvSpPr>
          <p:nvPr>
            <p:ph type="sldNum" sz="quarter" idx="12"/>
          </p:nvPr>
        </p:nvSpPr>
        <p:spPr/>
        <p:txBody>
          <a:bodyPr/>
          <a:lstStyle/>
          <a:p>
            <a:fld id="{345D60D9-5372-5F40-9443-0F9AE5BDC3C8}" type="slidenum">
              <a:rPr lang="en-US" smtClean="0"/>
            </a:fld>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Dark - Title">
    <p:spTree>
      <p:nvGrpSpPr>
        <p:cNvPr id="1" name=""/>
        <p:cNvGrpSpPr/>
        <p:nvPr/>
      </p:nvGrpSpPr>
      <p:grpSpPr>
        <a:xfrm>
          <a:off x="0" y="0"/>
          <a:ext cx="0" cy="0"/>
          <a:chOff x="0" y="0"/>
          <a:chExt cx="0" cy="0"/>
        </a:xfrm>
      </p:grpSpPr>
      <p:pic>
        <p:nvPicPr>
          <p:cNvPr id="15" name="Cloud"/>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7862753" y="25409"/>
            <a:ext cx="4326976" cy="2552429"/>
          </a:xfrm>
          <a:prstGeom prst="rect">
            <a:avLst/>
          </a:prstGeom>
        </p:spPr>
      </p:pic>
      <p:pic>
        <p:nvPicPr>
          <p:cNvPr id="18" name="OTa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bwMode="invGray">
          <a:xfrm>
            <a:off x="944949" y="1132368"/>
            <a:ext cx="1524893" cy="320039"/>
          </a:xfrm>
          <a:prstGeom prst="rect">
            <a:avLst/>
          </a:prstGeom>
        </p:spPr>
      </p:pic>
      <p:sp>
        <p:nvSpPr>
          <p:cNvPr id="24" name="Title"/>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endParaRPr lang="en-US" dirty="0"/>
          </a:p>
        </p:txBody>
      </p:sp>
      <p:sp>
        <p:nvSpPr>
          <p:cNvPr id="25" name="Subhead"/>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Subhead goes here on one line</a:t>
            </a:r>
            <a:endParaRPr lang="en-US" dirty="0"/>
          </a:p>
        </p:txBody>
      </p:sp>
      <p:sp>
        <p:nvSpPr>
          <p:cNvPr id="11" name="Text Field"/>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endParaRPr lang="en-US" dirty="0"/>
          </a:p>
        </p:txBody>
      </p:sp>
      <p:sp>
        <p:nvSpPr>
          <p:cNvPr id="10" name="Text Field 2"/>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endParaRPr lang="en-US" dirty="0"/>
          </a:p>
          <a:p>
            <a:pPr lvl="0"/>
            <a:r>
              <a:rPr lang="en-US" dirty="0"/>
              <a:t>Organization, Division or Business Unit</a:t>
            </a:r>
            <a:endParaRPr lang="en-US" dirty="0"/>
          </a:p>
          <a:p>
            <a:pPr lvl="0"/>
            <a:r>
              <a:rPr lang="en-US" dirty="0"/>
              <a:t>Month 00, 2019</a:t>
            </a:r>
            <a:endParaRPr lang="en-US" dirty="0"/>
          </a:p>
        </p:txBody>
      </p:sp>
      <p:sp>
        <p:nvSpPr>
          <p:cNvPr id="9" name="object 9"/>
          <p:cNvSpPr/>
          <p:nvPr userDrawn="1"/>
        </p:nvSpPr>
        <p:spPr>
          <a:xfrm>
            <a:off x="0" y="0"/>
            <a:ext cx="190482" cy="6857365"/>
          </a:xfrm>
          <a:prstGeom prst="rect">
            <a:avLst/>
          </a:prstGeom>
          <a:blipFill>
            <a:blip r:embed="rId6" cstate="email"/>
            <a:stretch>
              <a:fillRect/>
            </a:stretch>
          </a:blipFill>
        </p:spPr>
        <p:txBody>
          <a:bodyPr wrap="square" lIns="0" tIns="0" rIns="0" bIns="0" rtlCol="0"/>
          <a:lstStyle/>
          <a:p>
            <a:endParaRPr sz="297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showMasterSp="0">
  <p:cSld name="Dark - Data Texture 19 Blank">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p:cNvSpPr>
            <a:spLocks noGrp="1"/>
          </p:cNvSpPr>
          <p:nvPr>
            <p:ph type="dt" sz="half" idx="10"/>
          </p:nvPr>
        </p:nvSpPr>
        <p:spPr/>
        <p:txBody>
          <a:bodyPr/>
          <a:lstStyle/>
          <a:p>
            <a:r>
              <a:rPr lang="en-US" altLang="zh-CN"/>
              <a:t>[Date]</a:t>
            </a:r>
            <a:endParaRPr lang="en-US" dirty="0"/>
          </a:p>
        </p:txBody>
      </p:sp>
      <p:sp>
        <p:nvSpPr>
          <p:cNvPr id="5" name="Footer Placeholder 4"/>
          <p:cNvSpPr>
            <a:spLocks noGrp="1"/>
          </p:cNvSpPr>
          <p:nvPr>
            <p:ph type="ftr" sz="quarter" idx="11"/>
          </p:nvPr>
        </p:nvSpPr>
        <p:spPr/>
        <p:txBody>
          <a:bodyPr/>
          <a:lstStyle/>
          <a:p>
            <a:r>
              <a:rPr lang="en-US"/>
              <a:t>Copyright © 2022, Oracle and/or its affiliates</a:t>
            </a:r>
            <a:endParaRPr lang="en-US" dirty="0"/>
          </a:p>
        </p:txBody>
      </p:sp>
      <p:sp>
        <p:nvSpPr>
          <p:cNvPr id="8" name="Slide Number Placeholder 7"/>
          <p:cNvSpPr>
            <a:spLocks noGrp="1"/>
          </p:cNvSpPr>
          <p:nvPr>
            <p:ph type="sldNum" sz="quarter" idx="12"/>
          </p:nvPr>
        </p:nvSpPr>
        <p:spPr/>
        <p:txBody>
          <a:bodyPr/>
          <a:lstStyle/>
          <a:p>
            <a:fld id="{345D60D9-5372-5F40-9443-0F9AE5BDC3C8}" type="slidenum">
              <a:rPr lang="en-US" smtClean="0"/>
            </a:fld>
            <a:endParaRPr 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ight - Title and Content">
    <p:spTree>
      <p:nvGrpSpPr>
        <p:cNvPr id="1" name=""/>
        <p:cNvGrpSpPr/>
        <p:nvPr/>
      </p:nvGrpSpPr>
      <p:grpSpPr>
        <a:xfrm>
          <a:off x="0" y="0"/>
          <a:ext cx="0" cy="0"/>
          <a:chOff x="0" y="0"/>
          <a:chExt cx="0" cy="0"/>
        </a:xfrm>
      </p:grpSpPr>
      <p:sp>
        <p:nvSpPr>
          <p:cNvPr id="13" name="Slide Number Placeholder"/>
          <p:cNvSpPr>
            <a:spLocks noGrp="1"/>
          </p:cNvSpPr>
          <p:nvPr>
            <p:ph type="sldNum" sz="quarter" idx="12"/>
          </p:nvPr>
        </p:nvSpPr>
        <p:spPr/>
        <p:txBody>
          <a:bodyPr/>
          <a:lstStyle/>
          <a:p>
            <a:fld id="{345D60D9-5372-5F40-9443-0F9AE5BDC3C8}" type="slidenum">
              <a:rPr lang="en-US" smtClean="0"/>
            </a:fld>
            <a:endParaRPr lang="en-US" dirty="0"/>
          </a:p>
        </p:txBody>
      </p:sp>
      <p:sp>
        <p:nvSpPr>
          <p:cNvPr id="12" name="Footer Placeholder"/>
          <p:cNvSpPr>
            <a:spLocks noGrp="1"/>
          </p:cNvSpPr>
          <p:nvPr>
            <p:ph type="ftr" sz="quarter" idx="11"/>
          </p:nvPr>
        </p:nvSpPr>
        <p:spPr/>
        <p:txBody>
          <a:bodyPr/>
          <a:lstStyle/>
          <a:p>
            <a:r>
              <a:rPr lang="en-US"/>
              <a:t>Copyright © 2022, Oracle and/or its affiliates</a:t>
            </a:r>
            <a:endParaRPr lang="en-US" dirty="0"/>
          </a:p>
        </p:txBody>
      </p:sp>
      <p:sp>
        <p:nvSpPr>
          <p:cNvPr id="11" name="Date Placeholder"/>
          <p:cNvSpPr>
            <a:spLocks noGrp="1"/>
          </p:cNvSpPr>
          <p:nvPr>
            <p:ph type="dt" sz="half" idx="10"/>
          </p:nvPr>
        </p:nvSpPr>
        <p:spPr/>
        <p:txBody>
          <a:bodyPr/>
          <a:lstStyle/>
          <a:p>
            <a:r>
              <a:rPr lang="en-US" altLang="zh-CN"/>
              <a:t>[Date]</a:t>
            </a:r>
            <a:endParaRPr lang="en-US" dirty="0"/>
          </a:p>
        </p:txBody>
      </p:sp>
      <p:sp>
        <p:nvSpPr>
          <p:cNvPr id="4" name="Title 3"/>
          <p:cNvSpPr>
            <a:spLocks noGrp="1"/>
          </p:cNvSpPr>
          <p:nvPr>
            <p:ph type="title" hasCustomPrompt="1"/>
          </p:nvPr>
        </p:nvSpPr>
        <p:spPr/>
        <p:txBody>
          <a:bodyPr/>
          <a:lstStyle>
            <a:lvl1pPr>
              <a:defRPr/>
            </a:lvl1pPr>
          </a:lstStyle>
          <a:p>
            <a:r>
              <a:rPr lang="en-US" dirty="0"/>
              <a:t>Title</a:t>
            </a:r>
            <a:endParaRPr lang="en-US" dirty="0"/>
          </a:p>
        </p:txBody>
      </p:sp>
      <p:sp>
        <p:nvSpPr>
          <p:cNvPr id="6" name="Content Placeholder 5"/>
          <p:cNvSpPr>
            <a:spLocks noGrp="1"/>
          </p:cNvSpPr>
          <p:nvPr>
            <p:ph sz="quarter" idx="13"/>
          </p:nvPr>
        </p:nvSpPr>
        <p:spPr>
          <a:xfrm>
            <a:off x="762000" y="1609725"/>
            <a:ext cx="10687050" cy="450799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ark - Title and Content">
    <p:spTree>
      <p:nvGrpSpPr>
        <p:cNvPr id="1" name=""/>
        <p:cNvGrpSpPr/>
        <p:nvPr/>
      </p:nvGrpSpPr>
      <p:grpSpPr>
        <a:xfrm>
          <a:off x="0" y="0"/>
          <a:ext cx="0" cy="0"/>
          <a:chOff x="0" y="0"/>
          <a:chExt cx="0" cy="0"/>
        </a:xfrm>
      </p:grpSpPr>
      <p:sp>
        <p:nvSpPr>
          <p:cNvPr id="13" name="Slide Number Placeholder"/>
          <p:cNvSpPr>
            <a:spLocks noGrp="1"/>
          </p:cNvSpPr>
          <p:nvPr>
            <p:ph type="sldNum" sz="quarter" idx="12"/>
          </p:nvPr>
        </p:nvSpPr>
        <p:spPr/>
        <p:txBody>
          <a:bodyPr/>
          <a:lstStyle/>
          <a:p>
            <a:fld id="{345D60D9-5372-5F40-9443-0F9AE5BDC3C8}" type="slidenum">
              <a:rPr lang="en-US" smtClean="0"/>
            </a:fld>
            <a:endParaRPr lang="en-US" dirty="0"/>
          </a:p>
        </p:txBody>
      </p:sp>
      <p:sp>
        <p:nvSpPr>
          <p:cNvPr id="12" name="Footer Placeholder"/>
          <p:cNvSpPr>
            <a:spLocks noGrp="1"/>
          </p:cNvSpPr>
          <p:nvPr>
            <p:ph type="ftr" sz="quarter" idx="11"/>
          </p:nvPr>
        </p:nvSpPr>
        <p:spPr/>
        <p:txBody>
          <a:bodyPr/>
          <a:lstStyle/>
          <a:p>
            <a:r>
              <a:rPr lang="en-US"/>
              <a:t>Copyright © 2022, Oracle and/or its affiliates</a:t>
            </a:r>
            <a:endParaRPr lang="en-US" dirty="0"/>
          </a:p>
        </p:txBody>
      </p:sp>
      <p:sp>
        <p:nvSpPr>
          <p:cNvPr id="11" name="Date Placeholder"/>
          <p:cNvSpPr>
            <a:spLocks noGrp="1"/>
          </p:cNvSpPr>
          <p:nvPr>
            <p:ph type="dt" sz="half" idx="10"/>
          </p:nvPr>
        </p:nvSpPr>
        <p:spPr/>
        <p:txBody>
          <a:bodyPr/>
          <a:lstStyle/>
          <a:p>
            <a:r>
              <a:rPr lang="en-US" altLang="zh-CN"/>
              <a:t>[Date]</a:t>
            </a:r>
            <a:endParaRPr lang="en-US" dirty="0"/>
          </a:p>
        </p:txBody>
      </p:sp>
      <p:sp>
        <p:nvSpPr>
          <p:cNvPr id="2" name="Title 1"/>
          <p:cNvSpPr>
            <a:spLocks noGrp="1"/>
          </p:cNvSpPr>
          <p:nvPr>
            <p:ph type="title" hasCustomPrompt="1"/>
          </p:nvPr>
        </p:nvSpPr>
        <p:spPr/>
        <p:txBody>
          <a:bodyPr/>
          <a:lstStyle>
            <a:lvl1pPr>
              <a:defRPr/>
            </a:lvl1pPr>
          </a:lstStyle>
          <a:p>
            <a:r>
              <a:rPr lang="en-US" dirty="0"/>
              <a:t>Title</a:t>
            </a:r>
            <a:endParaRPr lang="en-US" dirty="0"/>
          </a:p>
        </p:txBody>
      </p:sp>
      <p:sp>
        <p:nvSpPr>
          <p:cNvPr id="6" name="Content Placeholder 5"/>
          <p:cNvSpPr>
            <a:spLocks noGrp="1"/>
          </p:cNvSpPr>
          <p:nvPr>
            <p:ph sz="quarter" idx="13"/>
          </p:nvPr>
        </p:nvSpPr>
        <p:spPr>
          <a:xfrm>
            <a:off x="762000" y="1609725"/>
            <a:ext cx="10677525" cy="450799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showMasterSp="0" userDrawn="1">
  <p:cSld name="Light - Remote Speaker">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40000"/>
          <a:stretch>
            <a:fillRect/>
          </a:stretch>
        </p:blipFill>
        <p:spPr>
          <a:xfrm>
            <a:off x="4876800" y="0"/>
            <a:ext cx="7315199" cy="6858000"/>
          </a:xfrm>
          <a:prstGeom prst="rect">
            <a:avLst/>
          </a:prstGeom>
        </p:spPr>
      </p:pic>
      <p:sp>
        <p:nvSpPr>
          <p:cNvPr id="20" name="Title"/>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endParaRPr lang="en-US" dirty="0"/>
          </a:p>
        </p:txBody>
      </p:sp>
      <p:sp>
        <p:nvSpPr>
          <p:cNvPr id="21" name="Text Field"/>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endParaRPr lang="en-US" dirty="0"/>
          </a:p>
          <a:p>
            <a:pPr lvl="0"/>
            <a:r>
              <a:rPr lang="en-US" dirty="0"/>
              <a:t>Company</a:t>
            </a:r>
            <a:endParaRPr lang="en-US" dirty="0"/>
          </a:p>
          <a:p>
            <a:pPr lvl="0"/>
            <a:r>
              <a:rPr lang="en-US" dirty="0"/>
              <a:t>Date</a:t>
            </a:r>
            <a:endParaRPr lang="en-US" dirty="0"/>
          </a:p>
        </p:txBody>
      </p:sp>
      <p:pic>
        <p:nvPicPr>
          <p:cNvPr id="10" name="OTa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p:cNvSpPr>
            <a:spLocks noGrp="1"/>
          </p:cNvSpPr>
          <p:nvPr>
            <p:ph type="pic" sz="quarter" idx="20" hasCustomPrompt="1"/>
          </p:nvPr>
        </p:nvSpPr>
        <p:spPr>
          <a:xfrm>
            <a:off x="0" y="0"/>
            <a:ext cx="4876800" cy="6858000"/>
          </a:xfrm>
        </p:spPr>
        <p:txBody>
          <a:bodyPr anchor="ctr" anchorCtr="1"/>
          <a:lstStyle>
            <a:lvl1pPr>
              <a:defRPr/>
            </a:lvl1pPr>
          </a:lstStyle>
          <a:p>
            <a:r>
              <a:rPr lang="en-US" dirty="0"/>
              <a:t>Click to add image</a:t>
            </a:r>
            <a:endParaRPr lang="en-US" dirty="0"/>
          </a:p>
        </p:txBody>
      </p:sp>
      <p:sp>
        <p:nvSpPr>
          <p:cNvPr id="2" name="Date Placeholder 1"/>
          <p:cNvSpPr>
            <a:spLocks noGrp="1"/>
          </p:cNvSpPr>
          <p:nvPr>
            <p:ph type="dt" sz="half" idx="21"/>
          </p:nvPr>
        </p:nvSpPr>
        <p:spPr/>
        <p:txBody>
          <a:bodyPr/>
          <a:lstStyle/>
          <a:p>
            <a:r>
              <a:rPr lang="en-US" altLang="zh-CN"/>
              <a:t>[Date]</a:t>
            </a:r>
            <a:endParaRPr lang="en-US" dirty="0"/>
          </a:p>
        </p:txBody>
      </p:sp>
      <p:sp>
        <p:nvSpPr>
          <p:cNvPr id="7" name="Footer Placeholder 6"/>
          <p:cNvSpPr>
            <a:spLocks noGrp="1"/>
          </p:cNvSpPr>
          <p:nvPr>
            <p:ph type="ftr" sz="quarter" idx="22"/>
          </p:nvPr>
        </p:nvSpPr>
        <p:spPr/>
        <p:txBody>
          <a:bodyPr/>
          <a:lstStyle/>
          <a:p>
            <a:r>
              <a:rPr lang="en-US"/>
              <a:t>Copyright © 2022, Oracle and/or its affiliates</a:t>
            </a:r>
            <a:endParaRPr lang="en-US" dirty="0"/>
          </a:p>
        </p:txBody>
      </p:sp>
      <p:sp>
        <p:nvSpPr>
          <p:cNvPr id="8" name="Slide Number Placeholder 7"/>
          <p:cNvSpPr>
            <a:spLocks noGrp="1"/>
          </p:cNvSpPr>
          <p:nvPr>
            <p:ph type="sldNum" sz="quarter" idx="23"/>
          </p:nvPr>
        </p:nvSpPr>
        <p:spPr/>
        <p:txBody>
          <a:bodyPr/>
          <a:lstStyle/>
          <a:p>
            <a:fld id="{345D60D9-5372-5F40-9443-0F9AE5BDC3C8}"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showMasterSp="0" userDrawn="1">
  <p:cSld name="Dark - Remote Speaker">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40000"/>
          <a:stretch>
            <a:fillRect/>
          </a:stretch>
        </p:blipFill>
        <p:spPr>
          <a:xfrm>
            <a:off x="4876798" y="0"/>
            <a:ext cx="7315201" cy="6858000"/>
          </a:xfrm>
          <a:prstGeom prst="rect">
            <a:avLst/>
          </a:prstGeom>
        </p:spPr>
      </p:pic>
      <p:sp>
        <p:nvSpPr>
          <p:cNvPr id="20" name="Title"/>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endParaRPr lang="en-US" dirty="0"/>
          </a:p>
        </p:txBody>
      </p:sp>
      <p:sp>
        <p:nvSpPr>
          <p:cNvPr id="21" name="Text Field"/>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endParaRPr lang="en-US" dirty="0"/>
          </a:p>
          <a:p>
            <a:pPr lvl="0"/>
            <a:r>
              <a:rPr lang="en-US" dirty="0"/>
              <a:t>Company</a:t>
            </a:r>
            <a:endParaRPr lang="en-US" dirty="0"/>
          </a:p>
          <a:p>
            <a:pPr lvl="0"/>
            <a:r>
              <a:rPr lang="en-US" dirty="0"/>
              <a:t>Date</a:t>
            </a:r>
            <a:endParaRPr lang="en-US" dirty="0"/>
          </a:p>
        </p:txBody>
      </p:sp>
      <p:pic>
        <p:nvPicPr>
          <p:cNvPr id="10" name="OTa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p:cNvSpPr>
            <a:spLocks noGrp="1"/>
          </p:cNvSpPr>
          <p:nvPr>
            <p:ph type="pic" sz="quarter" idx="20" hasCustomPrompt="1"/>
          </p:nvPr>
        </p:nvSpPr>
        <p:spPr>
          <a:xfrm>
            <a:off x="0" y="0"/>
            <a:ext cx="4876800" cy="6858000"/>
          </a:xfrm>
        </p:spPr>
        <p:txBody>
          <a:bodyPr anchor="ctr" anchorCtr="1">
            <a:normAutofit/>
          </a:bodyPr>
          <a:lstStyle>
            <a:lvl1pPr>
              <a:defRPr/>
            </a:lvl1pPr>
          </a:lstStyle>
          <a:p>
            <a:r>
              <a:rPr lang="en-US" dirty="0"/>
              <a:t>Click to add image</a:t>
            </a:r>
            <a:endParaRPr lang="en-US" dirty="0"/>
          </a:p>
        </p:txBody>
      </p:sp>
      <p:sp>
        <p:nvSpPr>
          <p:cNvPr id="2" name="Date Placeholder 1"/>
          <p:cNvSpPr>
            <a:spLocks noGrp="1"/>
          </p:cNvSpPr>
          <p:nvPr>
            <p:ph type="dt" sz="half" idx="21"/>
          </p:nvPr>
        </p:nvSpPr>
        <p:spPr/>
        <p:txBody>
          <a:bodyPr/>
          <a:lstStyle/>
          <a:p>
            <a:r>
              <a:rPr lang="en-US" altLang="zh-CN"/>
              <a:t>[Date]</a:t>
            </a:r>
            <a:endParaRPr lang="en-US" dirty="0"/>
          </a:p>
        </p:txBody>
      </p:sp>
      <p:sp>
        <p:nvSpPr>
          <p:cNvPr id="7" name="Footer Placeholder 6"/>
          <p:cNvSpPr>
            <a:spLocks noGrp="1"/>
          </p:cNvSpPr>
          <p:nvPr>
            <p:ph type="ftr" sz="quarter" idx="22"/>
          </p:nvPr>
        </p:nvSpPr>
        <p:spPr/>
        <p:txBody>
          <a:bodyPr/>
          <a:lstStyle/>
          <a:p>
            <a:r>
              <a:rPr lang="en-US"/>
              <a:t>Copyright © 2022, Oracle and/or its affiliates</a:t>
            </a:r>
            <a:endParaRPr lang="en-US" dirty="0"/>
          </a:p>
        </p:txBody>
      </p:sp>
      <p:sp>
        <p:nvSpPr>
          <p:cNvPr id="8" name="Slide Number Placeholder 7"/>
          <p:cNvSpPr>
            <a:spLocks noGrp="1"/>
          </p:cNvSpPr>
          <p:nvPr>
            <p:ph type="sldNum" sz="quarter" idx="23"/>
          </p:nvPr>
        </p:nvSpPr>
        <p:spPr/>
        <p:txBody>
          <a:bodyPr/>
          <a:lstStyle/>
          <a:p>
            <a:fld id="{345D60D9-5372-5F40-9443-0F9AE5BDC3C8}" type="slidenum">
              <a:rPr lang="en-US" smtClean="0"/>
            </a:fld>
            <a:endParaRPr 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showMasterSp="0" userDrawn="1">
  <p:cSld name="Light - Quote with Data Texture Background">
    <p:spTree>
      <p:nvGrpSpPr>
        <p:cNvPr id="1" name=""/>
        <p:cNvGrpSpPr/>
        <p:nvPr/>
      </p:nvGrpSpPr>
      <p:grpSpPr>
        <a:xfrm>
          <a:off x="0" y="0"/>
          <a:ext cx="0" cy="0"/>
          <a:chOff x="0" y="0"/>
          <a:chExt cx="0" cy="0"/>
        </a:xfrm>
      </p:grpSpPr>
      <p:pic>
        <p:nvPicPr>
          <p:cNvPr id="26" name="Data Texture Image"/>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1" y="0"/>
            <a:ext cx="12191998" cy="6857998"/>
          </a:xfrm>
          <a:prstGeom prst="rect">
            <a:avLst/>
          </a:prstGeom>
          <a:ln>
            <a:noFill/>
          </a:ln>
        </p:spPr>
      </p:pic>
      <p:pic>
        <p:nvPicPr>
          <p:cNvPr id="30" name="OTa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endParaRPr lang="en-US" dirty="0"/>
          </a:p>
        </p:txBody>
      </p:sp>
      <p:sp>
        <p:nvSpPr>
          <p:cNvPr id="13" name="Text Field"/>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endParaRPr lang="en-US" dirty="0"/>
          </a:p>
        </p:txBody>
      </p:sp>
      <p:sp>
        <p:nvSpPr>
          <p:cNvPr id="12" name="Text Field 2"/>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endParaRPr lang="en-US" dirty="0"/>
          </a:p>
        </p:txBody>
      </p:sp>
      <p:sp>
        <p:nvSpPr>
          <p:cNvPr id="7" name="Picture Placeholder 6"/>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endParaRPr lang="en-US" dirty="0"/>
          </a:p>
        </p:txBody>
      </p:sp>
      <p:sp>
        <p:nvSpPr>
          <p:cNvPr id="6" name="Date Placeholder 5"/>
          <p:cNvSpPr>
            <a:spLocks noGrp="1"/>
          </p:cNvSpPr>
          <p:nvPr>
            <p:ph type="dt" sz="half" idx="42"/>
          </p:nvPr>
        </p:nvSpPr>
        <p:spPr/>
        <p:txBody>
          <a:bodyPr/>
          <a:lstStyle/>
          <a:p>
            <a:r>
              <a:rPr lang="en-US" altLang="zh-CN"/>
              <a:t>[Date]</a:t>
            </a:r>
            <a:endParaRPr lang="en-US" dirty="0"/>
          </a:p>
        </p:txBody>
      </p:sp>
      <p:sp>
        <p:nvSpPr>
          <p:cNvPr id="8" name="Footer Placeholder 7"/>
          <p:cNvSpPr>
            <a:spLocks noGrp="1"/>
          </p:cNvSpPr>
          <p:nvPr>
            <p:ph type="ftr" sz="quarter" idx="43"/>
          </p:nvPr>
        </p:nvSpPr>
        <p:spPr/>
        <p:txBody>
          <a:bodyPr/>
          <a:lstStyle/>
          <a:p>
            <a:r>
              <a:rPr lang="en-US"/>
              <a:t>Copyright © 2022, Oracle and/or its affiliates</a:t>
            </a:r>
            <a:endParaRPr lang="en-US" dirty="0"/>
          </a:p>
        </p:txBody>
      </p:sp>
      <p:sp>
        <p:nvSpPr>
          <p:cNvPr id="9" name="Slide Number Placeholder 8"/>
          <p:cNvSpPr>
            <a:spLocks noGrp="1"/>
          </p:cNvSpPr>
          <p:nvPr>
            <p:ph type="sldNum" sz="quarter" idx="44"/>
          </p:nvPr>
        </p:nvSpPr>
        <p:spPr/>
        <p:txBody>
          <a:bodyPr/>
          <a:lstStyle/>
          <a:p>
            <a:fld id="{345D60D9-5372-5F40-9443-0F9AE5BDC3C8}"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showMasterSp="0" userDrawn="1">
  <p:cSld name="Dark - Quote with Data Texture Background">
    <p:bg>
      <p:bgRef idx="1001">
        <a:schemeClr val="bg1"/>
      </p:bgRef>
    </p:bg>
    <p:spTree>
      <p:nvGrpSpPr>
        <p:cNvPr id="1" name=""/>
        <p:cNvGrpSpPr/>
        <p:nvPr/>
      </p:nvGrpSpPr>
      <p:grpSpPr>
        <a:xfrm>
          <a:off x="0" y="0"/>
          <a:ext cx="0" cy="0"/>
          <a:chOff x="0" y="0"/>
          <a:chExt cx="0" cy="0"/>
        </a:xfrm>
      </p:grpSpPr>
      <p:pic>
        <p:nvPicPr>
          <p:cNvPr id="15" name="Data Texture Image"/>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0" y="0"/>
            <a:ext cx="12192000" cy="6858000"/>
          </a:xfrm>
          <a:prstGeom prst="rect">
            <a:avLst/>
          </a:prstGeom>
        </p:spPr>
      </p:pic>
      <p:pic>
        <p:nvPicPr>
          <p:cNvPr id="30" name="OTa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Quote"/>
          <p:cNvSpPr>
            <a:spLocks noGrp="1"/>
          </p:cNvSpPr>
          <p:nvPr>
            <p:ph type="title" hasCustomPrompt="1"/>
          </p:nvPr>
        </p:nvSpPr>
        <p:spPr>
          <a:xfrm>
            <a:off x="768875" y="1828800"/>
            <a:ext cx="8022040" cy="1963350"/>
          </a:xfrm>
          <a:noFill/>
        </p:spPr>
        <p:txBody>
          <a:bodyPr vert="horz" wrap="square" lIns="0" tIns="0" rIns="0" bIns="0" rtlCol="0" anchor="b" anchorCtr="0">
            <a:noAutofit/>
          </a:bodyPr>
          <a:lstStyle>
            <a:lvl1pPr>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endParaRPr lang="en-US" dirty="0"/>
          </a:p>
        </p:txBody>
      </p:sp>
      <p:sp>
        <p:nvSpPr>
          <p:cNvPr id="13" name="Text Field"/>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endParaRPr lang="en-US" dirty="0"/>
          </a:p>
        </p:txBody>
      </p:sp>
      <p:sp>
        <p:nvSpPr>
          <p:cNvPr id="12" name="Text Field 2"/>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endParaRPr lang="en-US" dirty="0"/>
          </a:p>
        </p:txBody>
      </p:sp>
      <p:sp>
        <p:nvSpPr>
          <p:cNvPr id="10" name="Picture Placeholder 6"/>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endParaRPr lang="en-US" dirty="0"/>
          </a:p>
        </p:txBody>
      </p:sp>
      <p:sp>
        <p:nvSpPr>
          <p:cNvPr id="6" name="Date Placeholder 5"/>
          <p:cNvSpPr>
            <a:spLocks noGrp="1"/>
          </p:cNvSpPr>
          <p:nvPr>
            <p:ph type="dt" sz="half" idx="42"/>
          </p:nvPr>
        </p:nvSpPr>
        <p:spPr/>
        <p:txBody>
          <a:bodyPr/>
          <a:lstStyle/>
          <a:p>
            <a:r>
              <a:rPr lang="en-US" altLang="zh-CN"/>
              <a:t>[Date]</a:t>
            </a:r>
            <a:endParaRPr lang="en-US" dirty="0"/>
          </a:p>
        </p:txBody>
      </p:sp>
      <p:sp>
        <p:nvSpPr>
          <p:cNvPr id="7" name="Footer Placeholder 6"/>
          <p:cNvSpPr>
            <a:spLocks noGrp="1"/>
          </p:cNvSpPr>
          <p:nvPr>
            <p:ph type="ftr" sz="quarter" idx="43"/>
          </p:nvPr>
        </p:nvSpPr>
        <p:spPr/>
        <p:txBody>
          <a:bodyPr/>
          <a:lstStyle/>
          <a:p>
            <a:r>
              <a:rPr lang="en-US"/>
              <a:t>Copyright © 2022, Oracle and/or its affiliates</a:t>
            </a:r>
            <a:endParaRPr lang="en-US" dirty="0"/>
          </a:p>
        </p:txBody>
      </p:sp>
      <p:sp>
        <p:nvSpPr>
          <p:cNvPr id="8" name="Slide Number Placeholder 7"/>
          <p:cNvSpPr>
            <a:spLocks noGrp="1"/>
          </p:cNvSpPr>
          <p:nvPr>
            <p:ph type="sldNum" sz="quarter" idx="44"/>
          </p:nvPr>
        </p:nvSpPr>
        <p:spPr/>
        <p:txBody>
          <a:bodyPr/>
          <a:lstStyle/>
          <a:p>
            <a:fld id="{345D60D9-5372-5F40-9443-0F9AE5BDC3C8}" type="slidenum">
              <a:rPr lang="en-US" smtClean="0"/>
            </a:fld>
            <a:endParaRPr 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showMasterSp="0" userDrawn="1">
  <p:cSld name="Light - Quote with Picture">
    <p:spTree>
      <p:nvGrpSpPr>
        <p:cNvPr id="1" name=""/>
        <p:cNvGrpSpPr/>
        <p:nvPr/>
      </p:nvGrpSpPr>
      <p:grpSpPr>
        <a:xfrm>
          <a:off x="0" y="0"/>
          <a:ext cx="0" cy="0"/>
          <a:chOff x="0" y="0"/>
          <a:chExt cx="0" cy="0"/>
        </a:xfrm>
      </p:grpSpPr>
      <p:sp>
        <p:nvSpPr>
          <p:cNvPr id="3" name="Quote"/>
          <p:cNvSpPr>
            <a:spLocks noGrp="1"/>
          </p:cNvSpPr>
          <p:nvPr>
            <p:ph type="title" hasCustomPrompt="1"/>
          </p:nvPr>
        </p:nvSpPr>
        <p:spPr>
          <a:xfrm>
            <a:off x="5372844" y="2434528"/>
            <a:ext cx="6067096" cy="1846659"/>
          </a:xfrm>
          <a:noFill/>
        </p:spPr>
        <p:txBody>
          <a:bodyPr vert="horz" wrap="square" lIns="0" tIns="0" rIns="0" bIns="0" rtlCol="0" anchor="b" anchorCtr="0">
            <a:spAutoFit/>
          </a:bodyPr>
          <a:lstStyle>
            <a:lvl1pPr>
              <a:lnSpc>
                <a:spcPct val="100000"/>
              </a:lnSpc>
              <a:defRPr lang="en-US" sz="3000" b="0" dirty="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endParaRPr lang="en-US" dirty="0"/>
          </a:p>
        </p:txBody>
      </p:sp>
      <p:sp>
        <p:nvSpPr>
          <p:cNvPr id="13" name="Text Field"/>
          <p:cNvSpPr>
            <a:spLocks noGrp="1"/>
          </p:cNvSpPr>
          <p:nvPr>
            <p:ph type="body" sz="quarter" idx="37" hasCustomPrompt="1"/>
          </p:nvPr>
        </p:nvSpPr>
        <p:spPr>
          <a:xfrm>
            <a:off x="5372844" y="4983135"/>
            <a:ext cx="6054629" cy="266291"/>
          </a:xfrm>
          <a:prstGeom prst="rect">
            <a:avLst/>
          </a:prstGeom>
        </p:spPr>
        <p:txBody>
          <a:bodyPr>
            <a:noAutofit/>
          </a:bodyPr>
          <a:lstStyle>
            <a:lvl1pPr>
              <a:defRPr b="1"/>
            </a:lvl1pPr>
          </a:lstStyle>
          <a:p>
            <a:pPr lvl="0"/>
            <a:r>
              <a:rPr lang="en-US" dirty="0"/>
              <a:t>Name of person quoted</a:t>
            </a:r>
            <a:endParaRPr lang="en-US" dirty="0"/>
          </a:p>
        </p:txBody>
      </p:sp>
      <p:sp>
        <p:nvSpPr>
          <p:cNvPr id="11" name="Text Field 2"/>
          <p:cNvSpPr>
            <a:spLocks noGrp="1"/>
          </p:cNvSpPr>
          <p:nvPr>
            <p:ph type="body" sz="quarter" idx="36" hasCustomPrompt="1"/>
          </p:nvPr>
        </p:nvSpPr>
        <p:spPr>
          <a:xfrm>
            <a:off x="5372844" y="5320728"/>
            <a:ext cx="6054629" cy="786385"/>
          </a:xfrm>
          <a:prstGeom prst="rect">
            <a:avLst/>
          </a:prstGeom>
        </p:spPr>
        <p:txBody>
          <a:bodyPr>
            <a:noAutofit/>
          </a:bodyPr>
          <a:lstStyle>
            <a:lvl1pPr>
              <a:defRPr/>
            </a:lvl1pPr>
          </a:lstStyle>
          <a:p>
            <a:pPr lvl="0"/>
            <a:r>
              <a:rPr lang="en-US" dirty="0"/>
              <a:t>Additional information if needed</a:t>
            </a:r>
            <a:endParaRPr lang="en-US" dirty="0"/>
          </a:p>
        </p:txBody>
      </p:sp>
      <p:pic>
        <p:nvPicPr>
          <p:cNvPr id="15" name="OTa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TextBox 5"/>
          <p:cNvSpPr txBox="1"/>
          <p:nvPr userDrawn="1"/>
        </p:nvSpPr>
        <p:spPr>
          <a:xfrm>
            <a:off x="1295730" y="3244334"/>
            <a:ext cx="2285339" cy="369332"/>
          </a:xfrm>
          <a:prstGeom prst="rect">
            <a:avLst/>
          </a:prstGeom>
          <a:noFill/>
        </p:spPr>
        <p:txBody>
          <a:bodyPr wrap="square" rtlCol="0">
            <a:spAutoFit/>
          </a:bodyPr>
          <a:lstStyle/>
          <a:p>
            <a:r>
              <a:rPr lang="en-US" dirty="0">
                <a:solidFill>
                  <a:schemeClr val="bg2"/>
                </a:solidFill>
              </a:rPr>
              <a:t>Click to add image</a:t>
            </a:r>
            <a:endParaRPr lang="en-US" dirty="0">
              <a:solidFill>
                <a:schemeClr val="bg2"/>
              </a:solidFill>
            </a:endParaRPr>
          </a:p>
        </p:txBody>
      </p:sp>
      <p:sp>
        <p:nvSpPr>
          <p:cNvPr id="12" name="Picture Placeholder 6"/>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endParaRPr lang="en-US" dirty="0"/>
          </a:p>
        </p:txBody>
      </p:sp>
      <p:sp>
        <p:nvSpPr>
          <p:cNvPr id="7" name="Picture Placeholder 6"/>
          <p:cNvSpPr>
            <a:spLocks noGrp="1"/>
          </p:cNvSpPr>
          <p:nvPr>
            <p:ph type="pic" sz="quarter" idx="42" hasCustomPrompt="1"/>
          </p:nvPr>
        </p:nvSpPr>
        <p:spPr>
          <a:xfrm>
            <a:off x="0" y="0"/>
            <a:ext cx="4876800" cy="6858000"/>
          </a:xfrm>
        </p:spPr>
        <p:txBody>
          <a:bodyPr anchor="ctr" anchorCtr="1"/>
          <a:lstStyle>
            <a:lvl1pPr>
              <a:defRPr/>
            </a:lvl1pPr>
          </a:lstStyle>
          <a:p>
            <a:r>
              <a:rPr lang="en-US" dirty="0"/>
              <a:t>Click to add image</a:t>
            </a:r>
            <a:endParaRPr lang="en-US" dirty="0"/>
          </a:p>
        </p:txBody>
      </p:sp>
      <p:sp>
        <p:nvSpPr>
          <p:cNvPr id="4" name="Date Placeholder 3"/>
          <p:cNvSpPr>
            <a:spLocks noGrp="1"/>
          </p:cNvSpPr>
          <p:nvPr>
            <p:ph type="dt" sz="half" idx="43"/>
          </p:nvPr>
        </p:nvSpPr>
        <p:spPr/>
        <p:txBody>
          <a:bodyPr/>
          <a:lstStyle/>
          <a:p>
            <a:r>
              <a:rPr lang="en-US" altLang="zh-CN"/>
              <a:t>[Date]</a:t>
            </a:r>
            <a:endParaRPr lang="en-US" dirty="0"/>
          </a:p>
        </p:txBody>
      </p:sp>
      <p:sp>
        <p:nvSpPr>
          <p:cNvPr id="5" name="Footer Placeholder 4"/>
          <p:cNvSpPr>
            <a:spLocks noGrp="1"/>
          </p:cNvSpPr>
          <p:nvPr>
            <p:ph type="ftr" sz="quarter" idx="44"/>
          </p:nvPr>
        </p:nvSpPr>
        <p:spPr/>
        <p:txBody>
          <a:bodyPr/>
          <a:lstStyle/>
          <a:p>
            <a:r>
              <a:rPr lang="en-US"/>
              <a:t>Copyright © 2022, Oracle and/or its affiliates</a:t>
            </a:r>
            <a:endParaRPr lang="en-US" dirty="0"/>
          </a:p>
        </p:txBody>
      </p:sp>
      <p:sp>
        <p:nvSpPr>
          <p:cNvPr id="8" name="Slide Number Placeholder 7"/>
          <p:cNvSpPr>
            <a:spLocks noGrp="1"/>
          </p:cNvSpPr>
          <p:nvPr>
            <p:ph type="sldNum" sz="quarter" idx="45"/>
          </p:nvPr>
        </p:nvSpPr>
        <p:spPr/>
        <p:txBody>
          <a:bodyPr/>
          <a:lstStyle/>
          <a:p>
            <a:fld id="{345D60D9-5372-5F40-9443-0F9AE5BDC3C8}"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showMasterSp="0" userDrawn="1">
  <p:cSld name="Dark - Quote with Picture">
    <p:bg>
      <p:bgRef idx="1001">
        <a:schemeClr val="bg1"/>
      </p:bgRef>
    </p:bg>
    <p:spTree>
      <p:nvGrpSpPr>
        <p:cNvPr id="1" name=""/>
        <p:cNvGrpSpPr/>
        <p:nvPr/>
      </p:nvGrpSpPr>
      <p:grpSpPr>
        <a:xfrm>
          <a:off x="0" y="0"/>
          <a:ext cx="0" cy="0"/>
          <a:chOff x="0" y="0"/>
          <a:chExt cx="0" cy="0"/>
        </a:xfrm>
      </p:grpSpPr>
      <p:sp>
        <p:nvSpPr>
          <p:cNvPr id="3" name="Quote"/>
          <p:cNvSpPr>
            <a:spLocks noGrp="1"/>
          </p:cNvSpPr>
          <p:nvPr>
            <p:ph type="title" hasCustomPrompt="1"/>
          </p:nvPr>
        </p:nvSpPr>
        <p:spPr>
          <a:xfrm>
            <a:off x="5378728" y="2435027"/>
            <a:ext cx="6051272" cy="1846659"/>
          </a:xfrm>
          <a:noFill/>
        </p:spPr>
        <p:txBody>
          <a:bodyPr vert="horz" wrap="square" lIns="0" tIns="0" rIns="0" bIns="0" rtlCol="0" anchor="b" anchorCtr="0">
            <a:spAutoFit/>
          </a:bodyPr>
          <a:lstStyle>
            <a:lvl1pPr>
              <a:lnSpc>
                <a:spcPct val="100000"/>
              </a:lnSpc>
              <a:defRPr lang="en-US" sz="3000" b="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endParaRPr lang="en-US" dirty="0"/>
          </a:p>
        </p:txBody>
      </p:sp>
      <p:sp>
        <p:nvSpPr>
          <p:cNvPr id="13" name="Text Field"/>
          <p:cNvSpPr>
            <a:spLocks noGrp="1"/>
          </p:cNvSpPr>
          <p:nvPr>
            <p:ph type="body" sz="quarter" idx="37" hasCustomPrompt="1"/>
          </p:nvPr>
        </p:nvSpPr>
        <p:spPr>
          <a:xfrm>
            <a:off x="5385816" y="4983135"/>
            <a:ext cx="6051272" cy="266291"/>
          </a:xfrm>
          <a:prstGeom prst="rect">
            <a:avLst/>
          </a:prstGeom>
        </p:spPr>
        <p:txBody>
          <a:bodyPr>
            <a:noAutofit/>
          </a:bodyPr>
          <a:lstStyle>
            <a:lvl1pPr>
              <a:defRPr b="1"/>
            </a:lvl1pPr>
          </a:lstStyle>
          <a:p>
            <a:pPr lvl="0"/>
            <a:r>
              <a:rPr lang="en-US" dirty="0"/>
              <a:t>Name of person quoted</a:t>
            </a:r>
            <a:endParaRPr lang="en-US" dirty="0"/>
          </a:p>
        </p:txBody>
      </p:sp>
      <p:sp>
        <p:nvSpPr>
          <p:cNvPr id="11" name="Text Field 2"/>
          <p:cNvSpPr>
            <a:spLocks noGrp="1"/>
          </p:cNvSpPr>
          <p:nvPr>
            <p:ph type="body" sz="quarter" idx="36" hasCustomPrompt="1"/>
          </p:nvPr>
        </p:nvSpPr>
        <p:spPr>
          <a:xfrm>
            <a:off x="5385816" y="5320728"/>
            <a:ext cx="6051272" cy="786385"/>
          </a:xfrm>
          <a:prstGeom prst="rect">
            <a:avLst/>
          </a:prstGeom>
        </p:spPr>
        <p:txBody>
          <a:bodyPr>
            <a:noAutofit/>
          </a:bodyPr>
          <a:lstStyle>
            <a:lvl1pPr>
              <a:defRPr/>
            </a:lvl1pPr>
          </a:lstStyle>
          <a:p>
            <a:pPr lvl="0"/>
            <a:r>
              <a:rPr lang="en-US" dirty="0"/>
              <a:t>Additional information if needed</a:t>
            </a:r>
            <a:endParaRPr lang="en-US" dirty="0"/>
          </a:p>
        </p:txBody>
      </p:sp>
      <p:pic>
        <p:nvPicPr>
          <p:cNvPr id="15" name="OTa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2" name="Picture Placeholder 6"/>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endParaRPr lang="en-US" dirty="0"/>
          </a:p>
        </p:txBody>
      </p:sp>
      <p:sp>
        <p:nvSpPr>
          <p:cNvPr id="5" name="Picture Placeholder 4"/>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defRPr/>
            </a:pPr>
            <a:r>
              <a:rPr lang="en-US" dirty="0"/>
              <a:t>Click to add image</a:t>
            </a:r>
            <a:endParaRPr lang="en-US" dirty="0"/>
          </a:p>
        </p:txBody>
      </p:sp>
      <p:sp>
        <p:nvSpPr>
          <p:cNvPr id="4" name="Date Placeholder 3"/>
          <p:cNvSpPr>
            <a:spLocks noGrp="1"/>
          </p:cNvSpPr>
          <p:nvPr>
            <p:ph type="dt" sz="half" idx="43"/>
          </p:nvPr>
        </p:nvSpPr>
        <p:spPr/>
        <p:txBody>
          <a:bodyPr/>
          <a:lstStyle/>
          <a:p>
            <a:r>
              <a:rPr lang="en-US" altLang="zh-CN"/>
              <a:t>[Date]</a:t>
            </a:r>
            <a:endParaRPr lang="en-US" dirty="0"/>
          </a:p>
        </p:txBody>
      </p:sp>
      <p:sp>
        <p:nvSpPr>
          <p:cNvPr id="6" name="Footer Placeholder 5"/>
          <p:cNvSpPr>
            <a:spLocks noGrp="1"/>
          </p:cNvSpPr>
          <p:nvPr>
            <p:ph type="ftr" sz="quarter" idx="44"/>
          </p:nvPr>
        </p:nvSpPr>
        <p:spPr/>
        <p:txBody>
          <a:bodyPr/>
          <a:lstStyle/>
          <a:p>
            <a:r>
              <a:rPr lang="en-US"/>
              <a:t>Copyright © 2022, Oracle and/or its affiliates</a:t>
            </a:r>
            <a:endParaRPr lang="en-US" dirty="0"/>
          </a:p>
        </p:txBody>
      </p:sp>
      <p:sp>
        <p:nvSpPr>
          <p:cNvPr id="7" name="Slide Number Placeholder 6"/>
          <p:cNvSpPr>
            <a:spLocks noGrp="1"/>
          </p:cNvSpPr>
          <p:nvPr>
            <p:ph type="sldNum" sz="quarter" idx="45"/>
          </p:nvPr>
        </p:nvSpPr>
        <p:spPr/>
        <p:txBody>
          <a:bodyPr/>
          <a:lstStyle/>
          <a:p>
            <a:fld id="{345D60D9-5372-5F40-9443-0F9AE5BDC3C8}" type="slidenum">
              <a:rPr lang="en-US" smtClean="0"/>
            </a:fld>
            <a:endParaRPr 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showMasterSp="0" userDrawn="1">
  <p:cSld name="Light - Thank You">
    <p:bg>
      <p:bgRef idx="1001">
        <a:schemeClr val="bg1"/>
      </p:bgRef>
    </p:bg>
    <p:spTree>
      <p:nvGrpSpPr>
        <p:cNvPr id="1" name=""/>
        <p:cNvGrpSpPr/>
        <p:nvPr/>
      </p:nvGrpSpPr>
      <p:grpSpPr>
        <a:xfrm>
          <a:off x="0" y="0"/>
          <a:ext cx="0" cy="0"/>
          <a:chOff x="0" y="0"/>
          <a:chExt cx="0" cy="0"/>
        </a:xfrm>
      </p:grpSpPr>
      <p:pic>
        <p:nvPicPr>
          <p:cNvPr id="14" name="Abstract Illustration"/>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bwMode="ltGray">
          <a:xfrm>
            <a:off x="6096000" y="4898"/>
            <a:ext cx="6096000" cy="6858000"/>
          </a:xfrm>
          <a:prstGeom prst="rect">
            <a:avLst/>
          </a:prstGeom>
        </p:spPr>
      </p:pic>
      <p:pic>
        <p:nvPicPr>
          <p:cNvPr id="26" name="OTa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pPr>
            <a:r>
              <a:rPr lang="en-US" dirty="0"/>
              <a:t>Thank you</a:t>
            </a:r>
            <a:endParaRPr lang="en-US" dirty="0"/>
          </a:p>
        </p:txBody>
      </p:sp>
      <p:cxnSp>
        <p:nvCxnSpPr>
          <p:cNvPr id="17" name="Accent Mark"/>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zh-CN" altLang="en-US"/>
              <a:t>单击此处编辑母版文本样式</a:t>
            </a:r>
            <a:endParaRPr lang="zh-CN" altLang="en-US"/>
          </a:p>
        </p:txBody>
      </p:sp>
      <p:sp>
        <p:nvSpPr>
          <p:cNvPr id="10" name="Text Field 2"/>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zh-CN" altLang="en-US"/>
              <a:t>单击此处编辑母版文本样式</a:t>
            </a:r>
            <a:endParaRPr lang="zh-CN" altLang="en-US"/>
          </a:p>
        </p:txBody>
      </p:sp>
      <p:sp>
        <p:nvSpPr>
          <p:cNvPr id="4" name="Date Placeholder 3"/>
          <p:cNvSpPr>
            <a:spLocks noGrp="1"/>
          </p:cNvSpPr>
          <p:nvPr>
            <p:ph type="dt" sz="half" idx="38"/>
          </p:nvPr>
        </p:nvSpPr>
        <p:spPr/>
        <p:txBody>
          <a:bodyPr/>
          <a:lstStyle/>
          <a:p>
            <a:r>
              <a:rPr lang="en-US" altLang="zh-CN"/>
              <a:t>[Date]</a:t>
            </a:r>
            <a:endParaRPr lang="en-US" dirty="0"/>
          </a:p>
        </p:txBody>
      </p:sp>
      <p:sp>
        <p:nvSpPr>
          <p:cNvPr id="5" name="Footer Placeholder 4"/>
          <p:cNvSpPr>
            <a:spLocks noGrp="1"/>
          </p:cNvSpPr>
          <p:nvPr>
            <p:ph type="ftr" sz="quarter" idx="39"/>
          </p:nvPr>
        </p:nvSpPr>
        <p:spPr/>
        <p:txBody>
          <a:bodyPr/>
          <a:lstStyle/>
          <a:p>
            <a:r>
              <a:rPr lang="en-US"/>
              <a:t>Copyright © 2022, Oracle and/or its affiliates</a:t>
            </a:r>
            <a:endParaRPr lang="en-US" dirty="0"/>
          </a:p>
        </p:txBody>
      </p:sp>
      <p:sp>
        <p:nvSpPr>
          <p:cNvPr id="6" name="Slide Number Placeholder 5"/>
          <p:cNvSpPr>
            <a:spLocks noGrp="1"/>
          </p:cNvSpPr>
          <p:nvPr>
            <p:ph type="sldNum" sz="quarter" idx="40"/>
          </p:nvPr>
        </p:nvSpPr>
        <p:spPr/>
        <p:txBody>
          <a:bodyPr/>
          <a:lstStyle/>
          <a:p>
            <a:fld id="{345D60D9-5372-5F40-9443-0F9AE5BDC3C8}" type="slidenum">
              <a:rPr lang="en-US" smtClean="0"/>
            </a:fld>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ight - Title/Subtitle 1 Column">
    <p:spTree>
      <p:nvGrpSpPr>
        <p:cNvPr id="1" name=""/>
        <p:cNvGrpSpPr/>
        <p:nvPr/>
      </p:nvGrpSpPr>
      <p:grpSpPr>
        <a:xfrm>
          <a:off x="0" y="0"/>
          <a:ext cx="0" cy="0"/>
          <a:chOff x="0" y="0"/>
          <a:chExt cx="0" cy="0"/>
        </a:xfrm>
      </p:grpSpPr>
      <p:pic>
        <p:nvPicPr>
          <p:cNvPr id="9" name="Cloud"/>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6705731" y="269359"/>
            <a:ext cx="5080369" cy="1559442"/>
          </a:xfrm>
          <a:prstGeom prst="rect">
            <a:avLst/>
          </a:prstGeom>
        </p:spPr>
      </p:pic>
      <p:sp>
        <p:nvSpPr>
          <p:cNvPr id="3" name="Subtitle"/>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endParaRPr lang="en-US" dirty="0"/>
          </a:p>
        </p:txBody>
      </p:sp>
      <p:sp>
        <p:nvSpPr>
          <p:cNvPr id="6" name="Content"/>
          <p:cNvSpPr>
            <a:spLocks noGrp="1"/>
          </p:cNvSpPr>
          <p:nvPr>
            <p:ph sz="quarter" idx="14"/>
          </p:nvPr>
        </p:nvSpPr>
        <p:spPr>
          <a:xfrm>
            <a:off x="766763" y="1600201"/>
            <a:ext cx="10671175" cy="450691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2" name="Title 1"/>
          <p:cNvSpPr>
            <a:spLocks noGrp="1"/>
          </p:cNvSpPr>
          <p:nvPr>
            <p:ph type="title" hasCustomPrompt="1"/>
          </p:nvPr>
        </p:nvSpPr>
        <p:spPr/>
        <p:txBody>
          <a:bodyPr/>
          <a:lstStyle>
            <a:lvl1pPr>
              <a:defRPr/>
            </a:lvl1pPr>
          </a:lstStyle>
          <a:p>
            <a:r>
              <a:rPr lang="en-US" dirty="0"/>
              <a:t>Title</a:t>
            </a:r>
            <a:endParaRPr lang="en-US" dirty="0"/>
          </a:p>
        </p:txBody>
      </p:sp>
      <p:sp>
        <p:nvSpPr>
          <p:cNvPr id="5" name="Date Placeholder 4"/>
          <p:cNvSpPr>
            <a:spLocks noGrp="1"/>
          </p:cNvSpPr>
          <p:nvPr>
            <p:ph type="dt" sz="half" idx="15"/>
          </p:nvPr>
        </p:nvSpPr>
        <p:spPr/>
        <p:txBody>
          <a:bodyPr/>
          <a:lstStyle/>
          <a:p>
            <a:r>
              <a:rPr lang="en-US" altLang="zh-CN"/>
              <a:t>[Date]</a:t>
            </a:r>
            <a:endParaRPr lang="en-US" dirty="0"/>
          </a:p>
        </p:txBody>
      </p:sp>
      <p:sp>
        <p:nvSpPr>
          <p:cNvPr id="7" name="Footer Placeholder 6"/>
          <p:cNvSpPr>
            <a:spLocks noGrp="1"/>
          </p:cNvSpPr>
          <p:nvPr>
            <p:ph type="ftr" sz="quarter" idx="16"/>
          </p:nvPr>
        </p:nvSpPr>
        <p:spPr/>
        <p:txBody>
          <a:bodyPr/>
          <a:lstStyle/>
          <a:p>
            <a:r>
              <a:rPr lang="en-US"/>
              <a:t>Copyright © 2022, Oracle and/or its affiliates</a:t>
            </a:r>
            <a:endParaRPr lang="en-US" dirty="0"/>
          </a:p>
        </p:txBody>
      </p:sp>
      <p:sp>
        <p:nvSpPr>
          <p:cNvPr id="8" name="Slide Number Placeholder 7"/>
          <p:cNvSpPr>
            <a:spLocks noGrp="1"/>
          </p:cNvSpPr>
          <p:nvPr>
            <p:ph type="sldNum" sz="quarter" idx="17"/>
          </p:nvPr>
        </p:nvSpPr>
        <p:spPr/>
        <p:txBody>
          <a:bodyPr/>
          <a:lstStyle/>
          <a:p>
            <a:fld id="{345D60D9-5372-5F40-9443-0F9AE5BDC3C8}"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showMasterSp="0" userDrawn="1">
  <p:cSld name="Dark - Thank You">
    <p:bg>
      <p:bgRef idx="1001">
        <a:schemeClr val="bg1"/>
      </p:bgRef>
    </p:bg>
    <p:spTree>
      <p:nvGrpSpPr>
        <p:cNvPr id="1" name=""/>
        <p:cNvGrpSpPr/>
        <p:nvPr/>
      </p:nvGrpSpPr>
      <p:grpSpPr>
        <a:xfrm>
          <a:off x="0" y="0"/>
          <a:ext cx="0" cy="0"/>
          <a:chOff x="0" y="0"/>
          <a:chExt cx="0" cy="0"/>
        </a:xfrm>
      </p:grpSpPr>
      <p:pic>
        <p:nvPicPr>
          <p:cNvPr id="14" name="Abstract Illustration"/>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bwMode="ltGray">
          <a:xfrm>
            <a:off x="6096000" y="4898"/>
            <a:ext cx="6096000" cy="6858000"/>
          </a:xfrm>
          <a:prstGeom prst="rect">
            <a:avLst/>
          </a:prstGeom>
        </p:spPr>
      </p:pic>
      <p:pic>
        <p:nvPicPr>
          <p:cNvPr id="26" name="OTa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i"/>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pPr>
            <a:r>
              <a:rPr lang="en-US" dirty="0"/>
              <a:t>Thank you</a:t>
            </a:r>
            <a:endParaRPr lang="en-US" dirty="0"/>
          </a:p>
        </p:txBody>
      </p:sp>
      <p:cxnSp>
        <p:nvCxnSpPr>
          <p:cNvPr id="17" name="Accent Mark"/>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zh-CN" altLang="en-US"/>
              <a:t>单击此处编辑母版文本样式</a:t>
            </a:r>
            <a:endParaRPr lang="zh-CN" altLang="en-US"/>
          </a:p>
        </p:txBody>
      </p:sp>
      <p:sp>
        <p:nvSpPr>
          <p:cNvPr id="10" name="Text Field 2"/>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zh-CN" altLang="en-US"/>
              <a:t>单击此处编辑母版文本样式</a:t>
            </a:r>
            <a:endParaRPr lang="zh-CN" altLang="en-US"/>
          </a:p>
        </p:txBody>
      </p:sp>
      <p:sp>
        <p:nvSpPr>
          <p:cNvPr id="4" name="Date Placeholder 3"/>
          <p:cNvSpPr>
            <a:spLocks noGrp="1"/>
          </p:cNvSpPr>
          <p:nvPr>
            <p:ph type="dt" sz="half" idx="38"/>
          </p:nvPr>
        </p:nvSpPr>
        <p:spPr/>
        <p:txBody>
          <a:bodyPr/>
          <a:lstStyle/>
          <a:p>
            <a:r>
              <a:rPr lang="en-US" altLang="zh-CN"/>
              <a:t>[Date]</a:t>
            </a:r>
            <a:endParaRPr lang="en-US" dirty="0"/>
          </a:p>
        </p:txBody>
      </p:sp>
      <p:sp>
        <p:nvSpPr>
          <p:cNvPr id="5" name="Footer Placeholder 4"/>
          <p:cNvSpPr>
            <a:spLocks noGrp="1"/>
          </p:cNvSpPr>
          <p:nvPr>
            <p:ph type="ftr" sz="quarter" idx="39"/>
          </p:nvPr>
        </p:nvSpPr>
        <p:spPr/>
        <p:txBody>
          <a:bodyPr/>
          <a:lstStyle/>
          <a:p>
            <a:r>
              <a:rPr lang="en-US"/>
              <a:t>Copyright © 2022, Oracle and/or its affiliates</a:t>
            </a:r>
            <a:endParaRPr lang="en-US" dirty="0"/>
          </a:p>
        </p:txBody>
      </p:sp>
      <p:sp>
        <p:nvSpPr>
          <p:cNvPr id="6" name="Slide Number Placeholder 5"/>
          <p:cNvSpPr>
            <a:spLocks noGrp="1"/>
          </p:cNvSpPr>
          <p:nvPr>
            <p:ph type="sldNum" sz="quarter" idx="40"/>
          </p:nvPr>
        </p:nvSpPr>
        <p:spPr/>
        <p:txBody>
          <a:bodyPr/>
          <a:lstStyle/>
          <a:p>
            <a:fld id="{345D60D9-5372-5F40-9443-0F9AE5BDC3C8}" type="slidenum">
              <a:rPr lang="en-US" smtClean="0"/>
            </a:fld>
            <a:endParaRPr 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showMasterSp="0">
  <p:cSld name="Light - Closing Slide">
    <p:spTree>
      <p:nvGrpSpPr>
        <p:cNvPr id="1" name=""/>
        <p:cNvGrpSpPr/>
        <p:nvPr/>
      </p:nvGrpSpPr>
      <p:grpSpPr>
        <a:xfrm>
          <a:off x="0" y="0"/>
          <a:ext cx="0" cy="0"/>
          <a:chOff x="0" y="0"/>
          <a:chExt cx="0" cy="0"/>
        </a:xfrm>
      </p:grpSpPr>
      <p:pic>
        <p:nvPicPr>
          <p:cNvPr id="3" name="Oracle Logo" descr="Oracle Logo"/>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pic>
        <p:nvPicPr>
          <p:cNvPr id="4" name="OTag"/>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5" name="Date Placeholder 1"/>
          <p:cNvSpPr>
            <a:spLocks noGrp="1"/>
          </p:cNvSpPr>
          <p:nvPr>
            <p:ph type="dt" sz="half" idx="16"/>
          </p:nvPr>
        </p:nvSpPr>
        <p:spPr>
          <a:xfrm>
            <a:off x="6873138" y="6425604"/>
            <a:ext cx="2743200" cy="363500"/>
          </a:xfrm>
        </p:spPr>
        <p:txBody>
          <a:bodyPr/>
          <a:lstStyle/>
          <a:p>
            <a:r>
              <a:rPr lang="en-US" altLang="zh-CN"/>
              <a:t>[Date]</a:t>
            </a:r>
            <a:endParaRPr lang="en-US" dirty="0"/>
          </a:p>
        </p:txBody>
      </p:sp>
      <p:sp>
        <p:nvSpPr>
          <p:cNvPr id="6" name="Footer Placeholder 2"/>
          <p:cNvSpPr>
            <a:spLocks noGrp="1"/>
          </p:cNvSpPr>
          <p:nvPr>
            <p:ph type="ftr" sz="quarter" idx="17"/>
          </p:nvPr>
        </p:nvSpPr>
        <p:spPr>
          <a:xfrm>
            <a:off x="1127759" y="6423978"/>
            <a:ext cx="5745379" cy="365125"/>
          </a:xfrm>
        </p:spPr>
        <p:txBody>
          <a:bodyPr/>
          <a:lstStyle/>
          <a:p>
            <a:r>
              <a:rPr lang="en-US"/>
              <a:t>Copyright © 2022, Oracle and/or its affiliates</a:t>
            </a:r>
            <a:endParaRPr lang="en-US" dirty="0"/>
          </a:p>
        </p:txBody>
      </p:sp>
      <p:sp>
        <p:nvSpPr>
          <p:cNvPr id="7" name="Slide Number Placeholder 6"/>
          <p:cNvSpPr>
            <a:spLocks noGrp="1"/>
          </p:cNvSpPr>
          <p:nvPr>
            <p:ph type="sldNum" sz="quarter" idx="18"/>
          </p:nvPr>
        </p:nvSpPr>
        <p:spPr>
          <a:xfrm>
            <a:off x="762000" y="6423660"/>
            <a:ext cx="365760" cy="365760"/>
          </a:xfrm>
        </p:spPr>
        <p:txBody>
          <a:bodyPr/>
          <a:lstStyle/>
          <a:p>
            <a:fld id="{345D60D9-5372-5F40-9443-0F9AE5BDC3C8}"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showMasterSp="0">
  <p:cSld name="Dark - Closing Slide">
    <p:bg>
      <p:bgRef idx="1001">
        <a:schemeClr val="bg1"/>
      </p:bgRef>
    </p:bg>
    <p:spTree>
      <p:nvGrpSpPr>
        <p:cNvPr id="1" name=""/>
        <p:cNvGrpSpPr/>
        <p:nvPr/>
      </p:nvGrpSpPr>
      <p:grpSpPr>
        <a:xfrm>
          <a:off x="0" y="0"/>
          <a:ext cx="0" cy="0"/>
          <a:chOff x="0" y="0"/>
          <a:chExt cx="0" cy="0"/>
        </a:xfrm>
      </p:grpSpPr>
      <p:pic>
        <p:nvPicPr>
          <p:cNvPr id="4" name="Oracle Logo" descr="Oracle Logo"/>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bwMode="invGray">
          <a:xfrm>
            <a:off x="3647854" y="2915192"/>
            <a:ext cx="4896292" cy="1027617"/>
          </a:xfrm>
          <a:prstGeom prst="rect">
            <a:avLst/>
          </a:prstGeom>
        </p:spPr>
      </p:pic>
      <p:pic>
        <p:nvPicPr>
          <p:cNvPr id="3" name="OTag"/>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Mission Statement">
    <p:bg>
      <p:bgRef idx="1001">
        <a:schemeClr val="bg2"/>
      </p:bgRef>
    </p:bg>
    <p:spTree>
      <p:nvGrpSpPr>
        <p:cNvPr id="1" name=""/>
        <p:cNvGrpSpPr/>
        <p:nvPr/>
      </p:nvGrpSpPr>
      <p:grpSpPr>
        <a:xfrm>
          <a:off x="0" y="0"/>
          <a:ext cx="0" cy="0"/>
          <a:chOff x="0" y="0"/>
          <a:chExt cx="0" cy="0"/>
        </a:xfrm>
      </p:grpSpPr>
      <p:pic>
        <p:nvPicPr>
          <p:cNvPr id="4" name="Illustration"/>
          <p:cNvPicPr>
            <a:picLocks noChangeAspect="1"/>
          </p:cNvPicPr>
          <p:nvPr userDrawn="1"/>
        </p:nvPicPr>
        <p:blipFill rotWithShape="1">
          <a:blip r:embed="rId2" cstate="email">
            <a:extLst>
              <a:ext uri="{28A0092B-C50C-407E-A947-70E740481C1C}">
                <a14:useLocalDpi xmlns:a14="http://schemas.microsoft.com/office/drawing/2010/main" val="0"/>
              </a:ext>
            </a:extLst>
          </a:blip>
          <a:srcRect l="3704"/>
          <a:stretch>
            <a:fillRect/>
          </a:stretch>
        </p:blipFill>
        <p:spPr bwMode="invGray">
          <a:xfrm>
            <a:off x="0" y="0"/>
            <a:ext cx="12192000" cy="6858000"/>
          </a:xfrm>
          <a:prstGeom prst="rect">
            <a:avLst/>
          </a:prstGeom>
        </p:spPr>
      </p:pic>
      <p:sp>
        <p:nvSpPr>
          <p:cNvPr id="5" name="TextBox 4"/>
          <p:cNvSpPr txBox="1"/>
          <p:nvPr userDrawn="1"/>
        </p:nvSpPr>
        <p:spPr>
          <a:xfrm>
            <a:off x="768876" y="1828800"/>
            <a:ext cx="6053328" cy="2279335"/>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pPr lvl="0"/>
            <a:r>
              <a:rPr lang="en-US" dirty="0"/>
              <a:t>Our mission is to help people see data in new ways, discover insights,</a:t>
            </a:r>
            <a:br>
              <a:rPr lang="en-US" dirty="0"/>
            </a:br>
            <a:r>
              <a:rPr lang="en-US" dirty="0"/>
              <a:t>unlock endless possibilities.</a:t>
            </a:r>
            <a:endParaRPr 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Brand Light - Title">
    <p:spTree>
      <p:nvGrpSpPr>
        <p:cNvPr id="1" name=""/>
        <p:cNvGrpSpPr/>
        <p:nvPr/>
      </p:nvGrpSpPr>
      <p:grpSpPr>
        <a:xfrm>
          <a:off x="0" y="0"/>
          <a:ext cx="0" cy="0"/>
          <a:chOff x="0" y="0"/>
          <a:chExt cx="0" cy="0"/>
        </a:xfrm>
      </p:grpSpPr>
      <p:pic>
        <p:nvPicPr>
          <p:cNvPr id="18" name="OTa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lnSpc>
                <a:spcPct val="95000"/>
              </a:lnSpc>
              <a:defRPr lang="en-US" sz="4000" b="0" dirty="0">
                <a:latin typeface="+mj-lt"/>
              </a:defRPr>
            </a:lvl1pPr>
          </a:lstStyle>
          <a:p>
            <a:pPr lvl="0">
              <a:lnSpc>
                <a:spcPct val="100000"/>
              </a:lnSpc>
            </a:pPr>
            <a:r>
              <a:rPr lang="en-US" dirty="0"/>
              <a:t>Brand (up to 2 lines)</a:t>
            </a:r>
            <a:br>
              <a:rPr lang="en-US" dirty="0"/>
            </a:br>
            <a:r>
              <a:rPr lang="en-US" dirty="0"/>
              <a:t>Georgia Regular 40pt</a:t>
            </a:r>
            <a:endParaRPr lang="en-US" dirty="0"/>
          </a:p>
        </p:txBody>
      </p:sp>
      <p:sp>
        <p:nvSpPr>
          <p:cNvPr id="25" name="Subhead"/>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400" b="0">
                <a:solidFill>
                  <a:srgbClr val="514C47"/>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Subhead goes here on one line</a:t>
            </a:r>
            <a:endParaRPr lang="en-US" dirty="0"/>
          </a:p>
        </p:txBody>
      </p:sp>
      <p:sp>
        <p:nvSpPr>
          <p:cNvPr id="11" name="Text Field"/>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endParaRPr lang="en-US" dirty="0"/>
          </a:p>
        </p:txBody>
      </p:sp>
      <p:sp>
        <p:nvSpPr>
          <p:cNvPr id="10" name="Text Field 2"/>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endParaRPr lang="en-US" dirty="0"/>
          </a:p>
          <a:p>
            <a:pPr lvl="0"/>
            <a:r>
              <a:rPr lang="en-US" dirty="0"/>
              <a:t>Organization, Division or Business Unit</a:t>
            </a:r>
            <a:endParaRPr lang="en-US" dirty="0"/>
          </a:p>
          <a:p>
            <a:pPr lvl="0"/>
            <a:r>
              <a:rPr lang="en-US" dirty="0"/>
              <a:t>Month 00, 2019</a:t>
            </a:r>
            <a:endParaRPr lang="en-US" dirty="0"/>
          </a:p>
        </p:txBody>
      </p:sp>
      <p:pic>
        <p:nvPicPr>
          <p:cNvPr id="14" name="Picture 13"/>
          <p:cNvPicPr preferRelativeResize="0"/>
          <p:nvPr userDrawn="1"/>
        </p:nvPicPr>
        <p:blipFill>
          <a:blip r:embed="rId5">
            <a:extLst>
              <a:ext uri="{28A0092B-C50C-407E-A947-70E740481C1C}">
                <a14:useLocalDpi xmlns:a14="http://schemas.microsoft.com/office/drawing/2010/main" val="0"/>
              </a:ext>
            </a:extLst>
          </a:blip>
          <a:srcRect/>
          <a:stretch>
            <a:fillRect/>
          </a:stretch>
        </p:blipFill>
        <p:spPr>
          <a:xfrm>
            <a:off x="0" y="0"/>
            <a:ext cx="192024" cy="6858000"/>
          </a:xfrm>
          <a:prstGeom prst="rect">
            <a:avLst/>
          </a:prstGeom>
        </p:spPr>
      </p:pic>
      <p:sp>
        <p:nvSpPr>
          <p:cNvPr id="5" name="Date Placeholder 4"/>
          <p:cNvSpPr>
            <a:spLocks noGrp="1"/>
          </p:cNvSpPr>
          <p:nvPr>
            <p:ph type="dt" sz="half" idx="36"/>
          </p:nvPr>
        </p:nvSpPr>
        <p:spPr/>
        <p:txBody>
          <a:bodyPr/>
          <a:lstStyle/>
          <a:p>
            <a:r>
              <a:rPr lang="en-US" altLang="zh-CN"/>
              <a:t>[Date]</a:t>
            </a:r>
            <a:endParaRPr lang="en-US" dirty="0"/>
          </a:p>
        </p:txBody>
      </p:sp>
      <p:sp>
        <p:nvSpPr>
          <p:cNvPr id="6" name="Footer Placeholder 5"/>
          <p:cNvSpPr>
            <a:spLocks noGrp="1"/>
          </p:cNvSpPr>
          <p:nvPr>
            <p:ph type="ftr" sz="quarter" idx="37"/>
          </p:nvPr>
        </p:nvSpPr>
        <p:spPr/>
        <p:txBody>
          <a:bodyPr/>
          <a:lstStyle/>
          <a:p>
            <a:r>
              <a:rPr lang="en-US"/>
              <a:t>Copyright © 2022, Oracle and/or its affiliates</a:t>
            </a:r>
            <a:endParaRPr lang="en-US" dirty="0"/>
          </a:p>
        </p:txBody>
      </p:sp>
      <p:sp>
        <p:nvSpPr>
          <p:cNvPr id="7" name="Slide Number Placeholder 6"/>
          <p:cNvSpPr>
            <a:spLocks noGrp="1"/>
          </p:cNvSpPr>
          <p:nvPr>
            <p:ph type="sldNum" sz="quarter" idx="38"/>
          </p:nvPr>
        </p:nvSpPr>
        <p:spPr/>
        <p:txBody>
          <a:bodyPr/>
          <a:lstStyle/>
          <a:p>
            <a:fld id="{345D60D9-5372-5F40-9443-0F9AE5BDC3C8}"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showMasterSp="0" userDrawn="1">
  <p:cSld name="Light - Divider">
    <p:bg>
      <p:bgRef idx="1001">
        <a:schemeClr val="bg1"/>
      </p:bgRef>
    </p:bg>
    <p:spTree>
      <p:nvGrpSpPr>
        <p:cNvPr id="1" name=""/>
        <p:cNvGrpSpPr/>
        <p:nvPr/>
      </p:nvGrpSpPr>
      <p:grpSpPr>
        <a:xfrm>
          <a:off x="0" y="0"/>
          <a:ext cx="0" cy="0"/>
          <a:chOff x="0" y="0"/>
          <a:chExt cx="0" cy="0"/>
        </a:xfrm>
      </p:grpSpPr>
      <p:sp>
        <p:nvSpPr>
          <p:cNvPr id="11" name="Rectangle 10"/>
          <p:cNvSpPr/>
          <p:nvPr userDrawn="1"/>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pic>
        <p:nvPicPr>
          <p:cNvPr id="12" name="OTa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p:cNvSpPr>
            <a:spLocks noGrp="1"/>
          </p:cNvSpPr>
          <p:nvPr>
            <p:ph type="dt" sz="half" idx="10"/>
          </p:nvPr>
        </p:nvSpPr>
        <p:spPr/>
        <p:txBody>
          <a:bodyPr/>
          <a:lstStyle/>
          <a:p>
            <a:r>
              <a:rPr lang="en-US" altLang="zh-CN"/>
              <a:t>[Date]</a:t>
            </a:r>
            <a:endParaRPr lang="en-US" dirty="0"/>
          </a:p>
        </p:txBody>
      </p:sp>
      <p:sp>
        <p:nvSpPr>
          <p:cNvPr id="5" name="Footer Placeholder 4"/>
          <p:cNvSpPr>
            <a:spLocks noGrp="1"/>
          </p:cNvSpPr>
          <p:nvPr>
            <p:ph type="ftr" sz="quarter" idx="11"/>
          </p:nvPr>
        </p:nvSpPr>
        <p:spPr/>
        <p:txBody>
          <a:bodyPr/>
          <a:lstStyle/>
          <a:p>
            <a:r>
              <a:rPr lang="en-US"/>
              <a:t>Copyright © 2022, Oracle and/or its affiliates</a:t>
            </a:r>
            <a:endParaRPr lang="en-US" dirty="0"/>
          </a:p>
        </p:txBody>
      </p:sp>
      <p:sp>
        <p:nvSpPr>
          <p:cNvPr id="8" name="Slide Number Placeholder 7"/>
          <p:cNvSpPr>
            <a:spLocks noGrp="1"/>
          </p:cNvSpPr>
          <p:nvPr>
            <p:ph type="sldNum" sz="quarter" idx="12"/>
          </p:nvPr>
        </p:nvSpPr>
        <p:spPr/>
        <p:txBody>
          <a:bodyPr/>
          <a:lstStyle/>
          <a:p>
            <a:fld id="{345D60D9-5372-5F40-9443-0F9AE5BDC3C8}" type="slidenum">
              <a:rPr lang="en-US" smtClean="0"/>
            </a:fld>
            <a:endParaRPr lang="en-US" dirty="0"/>
          </a:p>
        </p:txBody>
      </p:sp>
      <p:sp>
        <p:nvSpPr>
          <p:cNvPr id="6" name="Title 5"/>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endParaRPr lang="en-US" dirty="0"/>
          </a:p>
        </p:txBody>
      </p:sp>
      <p:sp>
        <p:nvSpPr>
          <p:cNvPr id="9" name="Subhead"/>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defRPr sz="18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Subhead goes here</a:t>
            </a:r>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showMasterSp="0" userDrawn="1">
  <p:cSld name="Dark - Divider">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p:cNvSpPr>
            <a:spLocks noGrp="1"/>
          </p:cNvSpPr>
          <p:nvPr>
            <p:ph type="dt" sz="half" idx="10"/>
          </p:nvPr>
        </p:nvSpPr>
        <p:spPr/>
        <p:txBody>
          <a:bodyPr/>
          <a:lstStyle/>
          <a:p>
            <a:r>
              <a:rPr lang="en-US" altLang="zh-CN"/>
              <a:t>[Date]</a:t>
            </a:r>
            <a:endParaRPr lang="en-US" dirty="0"/>
          </a:p>
        </p:txBody>
      </p:sp>
      <p:sp>
        <p:nvSpPr>
          <p:cNvPr id="5" name="Footer Placeholder 4"/>
          <p:cNvSpPr>
            <a:spLocks noGrp="1"/>
          </p:cNvSpPr>
          <p:nvPr>
            <p:ph type="ftr" sz="quarter" idx="11"/>
          </p:nvPr>
        </p:nvSpPr>
        <p:spPr/>
        <p:txBody>
          <a:bodyPr/>
          <a:lstStyle/>
          <a:p>
            <a:r>
              <a:rPr lang="en-US"/>
              <a:t>Copyright © 2022, Oracle and/or its affiliates</a:t>
            </a:r>
            <a:endParaRPr lang="en-US" dirty="0"/>
          </a:p>
        </p:txBody>
      </p:sp>
      <p:sp>
        <p:nvSpPr>
          <p:cNvPr id="8" name="Slide Number Placeholder 7"/>
          <p:cNvSpPr>
            <a:spLocks noGrp="1"/>
          </p:cNvSpPr>
          <p:nvPr>
            <p:ph type="sldNum" sz="quarter" idx="12"/>
          </p:nvPr>
        </p:nvSpPr>
        <p:spPr/>
        <p:txBody>
          <a:bodyPr/>
          <a:lstStyle/>
          <a:p>
            <a:fld id="{345D60D9-5372-5F40-9443-0F9AE5BDC3C8}" type="slidenum">
              <a:rPr lang="en-US" smtClean="0"/>
            </a:fld>
            <a:endParaRPr lang="en-US" dirty="0"/>
          </a:p>
        </p:txBody>
      </p:sp>
      <p:sp>
        <p:nvSpPr>
          <p:cNvPr id="7" name="Rectangle 6"/>
          <p:cNvSpPr/>
          <p:nvPr userDrawn="1"/>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5"/>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endParaRPr lang="en-US" dirty="0"/>
          </a:p>
        </p:txBody>
      </p:sp>
      <p:sp>
        <p:nvSpPr>
          <p:cNvPr id="10" name="Subhead"/>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defRPr sz="18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Subhead goes here</a:t>
            </a:r>
            <a:endParaRPr 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userDrawn="1">
  <p:cSld name="1_Light - Title Only">
    <p:bg>
      <p:bgPr>
        <a:solidFill>
          <a:schemeClr val="bg2"/>
        </a:solidFill>
        <a:effectLst/>
      </p:bgPr>
    </p:bg>
    <p:spTree>
      <p:nvGrpSpPr>
        <p:cNvPr id="1" name=""/>
        <p:cNvGrpSpPr/>
        <p:nvPr/>
      </p:nvGrpSpPr>
      <p:grpSpPr>
        <a:xfrm>
          <a:off x="0" y="0"/>
          <a:ext cx="0" cy="0"/>
          <a:chOff x="0" y="0"/>
          <a:chExt cx="0" cy="0"/>
        </a:xfrm>
      </p:grpSpPr>
      <p:pic>
        <p:nvPicPr>
          <p:cNvPr id="9" name="Cloud"/>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6705731" y="259199"/>
            <a:ext cx="5080369" cy="1559442"/>
          </a:xfrm>
          <a:prstGeom prst="rect">
            <a:avLst/>
          </a:prstGeom>
        </p:spPr>
      </p:pic>
      <p:pic>
        <p:nvPicPr>
          <p:cNvPr id="17" name="OTag"/>
          <p:cNvPicPr>
            <a:picLocks noChangeAspect="1"/>
          </p:cNvPicPr>
          <p:nvPr userDrawn="1">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2" name="Footer"/>
          <p:cNvSpPr>
            <a:spLocks noGrp="1"/>
          </p:cNvSpPr>
          <p:nvPr>
            <p:ph type="ftr" sz="quarter" idx="3"/>
            <p:custDataLst>
              <p:tags r:id="rId5"/>
            </p:custDataLst>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2022, Oracle and/or its affiliates</a:t>
            </a:r>
            <a:endParaRPr lang="en-US" dirty="0"/>
          </a:p>
        </p:txBody>
      </p:sp>
      <p:sp>
        <p:nvSpPr>
          <p:cNvPr id="13" name="Slide Number"/>
          <p:cNvSpPr>
            <a:spLocks noGrp="1"/>
          </p:cNvSpPr>
          <p:nvPr>
            <p:ph type="sldNum" sz="quarter" idx="4"/>
            <p:custDataLst>
              <p:tags r:id="rId6"/>
            </p:custDataLst>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fld>
            <a:endParaRPr lang="en-US"/>
          </a:p>
        </p:txBody>
      </p:sp>
      <p:sp>
        <p:nvSpPr>
          <p:cNvPr id="4" name="Title"/>
          <p:cNvSpPr>
            <a:spLocks noGrp="1"/>
          </p:cNvSpPr>
          <p:nvPr>
            <p:ph type="body" sz="quarter" idx="10" hasCustomPrompt="1"/>
            <p:custDataLst>
              <p:tags r:id="rId7"/>
            </p:custDataLst>
          </p:nvPr>
        </p:nvSpPr>
        <p:spPr>
          <a:xfrm>
            <a:off x="762000" y="508000"/>
            <a:ext cx="10671048" cy="822960"/>
          </a:xfrm>
        </p:spPr>
        <p:txBody>
          <a:bodyPr anchor="b" anchorCtr="0"/>
          <a:lstStyle>
            <a:lvl1pPr>
              <a:defRPr sz="2400" b="1"/>
            </a:lvl1pPr>
          </a:lstStyle>
          <a:p>
            <a:pPr lvl="0"/>
            <a:r>
              <a:rPr lang="en-US"/>
              <a:t>Title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 Title/Subtitle 1 Column">
    <p:bg>
      <p:bgRef idx="1001">
        <a:schemeClr val="bg1"/>
      </p:bgRef>
    </p:bg>
    <p:spTree>
      <p:nvGrpSpPr>
        <p:cNvPr id="1" name=""/>
        <p:cNvGrpSpPr/>
        <p:nvPr/>
      </p:nvGrpSpPr>
      <p:grpSpPr>
        <a:xfrm>
          <a:off x="0" y="0"/>
          <a:ext cx="0" cy="0"/>
          <a:chOff x="0" y="0"/>
          <a:chExt cx="0" cy="0"/>
        </a:xfrm>
      </p:grpSpPr>
      <p:pic>
        <p:nvPicPr>
          <p:cNvPr id="9" name="Cloud"/>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6705731" y="269359"/>
            <a:ext cx="5080369" cy="1559441"/>
          </a:xfrm>
          <a:prstGeom prst="rect">
            <a:avLst/>
          </a:prstGeom>
        </p:spPr>
      </p:pic>
      <p:sp>
        <p:nvSpPr>
          <p:cNvPr id="3" name="Subtitle"/>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endParaRPr lang="en-US" dirty="0"/>
          </a:p>
        </p:txBody>
      </p:sp>
      <p:sp>
        <p:nvSpPr>
          <p:cNvPr id="6" name="Content"/>
          <p:cNvSpPr>
            <a:spLocks noGrp="1"/>
          </p:cNvSpPr>
          <p:nvPr>
            <p:ph sz="quarter" idx="14"/>
          </p:nvPr>
        </p:nvSpPr>
        <p:spPr>
          <a:xfrm>
            <a:off x="766763" y="1600199"/>
            <a:ext cx="10671175" cy="450799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2" name="Title 1"/>
          <p:cNvSpPr>
            <a:spLocks noGrp="1"/>
          </p:cNvSpPr>
          <p:nvPr>
            <p:ph type="title" hasCustomPrompt="1"/>
          </p:nvPr>
        </p:nvSpPr>
        <p:spPr/>
        <p:txBody>
          <a:bodyPr/>
          <a:lstStyle>
            <a:lvl1pPr>
              <a:defRPr/>
            </a:lvl1pPr>
          </a:lstStyle>
          <a:p>
            <a:r>
              <a:rPr lang="en-US" dirty="0"/>
              <a:t>Title</a:t>
            </a:r>
            <a:endParaRPr lang="en-US" dirty="0"/>
          </a:p>
        </p:txBody>
      </p:sp>
      <p:sp>
        <p:nvSpPr>
          <p:cNvPr id="5" name="Date Placeholder 4"/>
          <p:cNvSpPr>
            <a:spLocks noGrp="1"/>
          </p:cNvSpPr>
          <p:nvPr>
            <p:ph type="dt" sz="half" idx="15"/>
          </p:nvPr>
        </p:nvSpPr>
        <p:spPr/>
        <p:txBody>
          <a:bodyPr/>
          <a:lstStyle/>
          <a:p>
            <a:r>
              <a:rPr lang="en-US" altLang="zh-CN"/>
              <a:t>[Date]</a:t>
            </a:r>
            <a:endParaRPr lang="en-US" dirty="0"/>
          </a:p>
        </p:txBody>
      </p:sp>
      <p:sp>
        <p:nvSpPr>
          <p:cNvPr id="7" name="Footer Placeholder 6"/>
          <p:cNvSpPr>
            <a:spLocks noGrp="1"/>
          </p:cNvSpPr>
          <p:nvPr>
            <p:ph type="ftr" sz="quarter" idx="16"/>
          </p:nvPr>
        </p:nvSpPr>
        <p:spPr/>
        <p:txBody>
          <a:bodyPr/>
          <a:lstStyle/>
          <a:p>
            <a:r>
              <a:rPr lang="en-US"/>
              <a:t>Copyright © 2022, Oracle and/or its affiliates</a:t>
            </a:r>
            <a:endParaRPr lang="en-US" dirty="0"/>
          </a:p>
        </p:txBody>
      </p:sp>
      <p:sp>
        <p:nvSpPr>
          <p:cNvPr id="8" name="Slide Number Placeholder 7"/>
          <p:cNvSpPr>
            <a:spLocks noGrp="1"/>
          </p:cNvSpPr>
          <p:nvPr>
            <p:ph type="sldNum" sz="quarter" idx="17"/>
          </p:nvPr>
        </p:nvSpPr>
        <p:spPr/>
        <p:txBody>
          <a:bodyPr/>
          <a:lstStyle/>
          <a:p>
            <a:fld id="{345D60D9-5372-5F40-9443-0F9AE5BDC3C8}" type="slidenum">
              <a:rPr lang="en-US" smtClean="0"/>
            </a:fld>
            <a:endParaRPr 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 Title 2 Column">
    <p:bg>
      <p:bgRef idx="1001">
        <a:schemeClr val="bg1"/>
      </p:bgRef>
    </p:bg>
    <p:spTree>
      <p:nvGrpSpPr>
        <p:cNvPr id="1" name=""/>
        <p:cNvGrpSpPr/>
        <p:nvPr/>
      </p:nvGrpSpPr>
      <p:grpSpPr>
        <a:xfrm>
          <a:off x="0" y="0"/>
          <a:ext cx="0" cy="0"/>
          <a:chOff x="0" y="0"/>
          <a:chExt cx="0" cy="0"/>
        </a:xfrm>
      </p:grpSpPr>
      <p:pic>
        <p:nvPicPr>
          <p:cNvPr id="10" name="Cloud"/>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6705731" y="269359"/>
            <a:ext cx="5080369" cy="1559442"/>
          </a:xfrm>
          <a:prstGeom prst="rect">
            <a:avLst/>
          </a:prstGeom>
        </p:spPr>
      </p:pic>
      <p:sp>
        <p:nvSpPr>
          <p:cNvPr id="6" name="Content"/>
          <p:cNvSpPr>
            <a:spLocks noGrp="1"/>
          </p:cNvSpPr>
          <p:nvPr>
            <p:ph sz="quarter" idx="14"/>
          </p:nvPr>
        </p:nvSpPr>
        <p:spPr>
          <a:xfrm>
            <a:off x="768875" y="1608575"/>
            <a:ext cx="5084064" cy="450799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cxnSp>
        <p:nvCxnSpPr>
          <p:cNvPr id="15" name="Column Divider" descr="Column Divider"/>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p:cNvSpPr>
            <a:spLocks noGrp="1"/>
          </p:cNvSpPr>
          <p:nvPr>
            <p:ph sz="quarter" idx="15"/>
          </p:nvPr>
        </p:nvSpPr>
        <p:spPr>
          <a:xfrm>
            <a:off x="6366215" y="1608575"/>
            <a:ext cx="5084064" cy="450799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pic>
        <p:nvPicPr>
          <p:cNvPr id="12" name="OTa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5" name="Title 4"/>
          <p:cNvSpPr>
            <a:spLocks noGrp="1"/>
          </p:cNvSpPr>
          <p:nvPr>
            <p:ph type="title" hasCustomPrompt="1"/>
          </p:nvPr>
        </p:nvSpPr>
        <p:spPr/>
        <p:txBody>
          <a:bodyPr/>
          <a:lstStyle>
            <a:lvl1pPr>
              <a:defRPr/>
            </a:lvl1pPr>
          </a:lstStyle>
          <a:p>
            <a:r>
              <a:rPr lang="en-US" dirty="0"/>
              <a:t>Title</a:t>
            </a:r>
            <a:endParaRPr lang="en-US" dirty="0"/>
          </a:p>
        </p:txBody>
      </p:sp>
      <p:sp>
        <p:nvSpPr>
          <p:cNvPr id="2" name="Date Placeholder 1"/>
          <p:cNvSpPr>
            <a:spLocks noGrp="1"/>
          </p:cNvSpPr>
          <p:nvPr>
            <p:ph type="dt" sz="half" idx="16"/>
          </p:nvPr>
        </p:nvSpPr>
        <p:spPr/>
        <p:txBody>
          <a:bodyPr/>
          <a:lstStyle/>
          <a:p>
            <a:r>
              <a:rPr lang="en-US" altLang="zh-CN"/>
              <a:t>[Date]</a:t>
            </a:r>
            <a:endParaRPr lang="en-US" dirty="0"/>
          </a:p>
        </p:txBody>
      </p:sp>
      <p:sp>
        <p:nvSpPr>
          <p:cNvPr id="3" name="Footer Placeholder 2"/>
          <p:cNvSpPr>
            <a:spLocks noGrp="1"/>
          </p:cNvSpPr>
          <p:nvPr>
            <p:ph type="ftr" sz="quarter" idx="17"/>
          </p:nvPr>
        </p:nvSpPr>
        <p:spPr/>
        <p:txBody>
          <a:bodyPr/>
          <a:lstStyle/>
          <a:p>
            <a:r>
              <a:rPr lang="en-US"/>
              <a:t>Copyright © 2022, Oracle and/or its affiliates</a:t>
            </a:r>
            <a:endParaRPr lang="en-US" dirty="0"/>
          </a:p>
        </p:txBody>
      </p:sp>
      <p:sp>
        <p:nvSpPr>
          <p:cNvPr id="7" name="Slide Number Placeholder 6"/>
          <p:cNvSpPr>
            <a:spLocks noGrp="1"/>
          </p:cNvSpPr>
          <p:nvPr>
            <p:ph type="sldNum" sz="quarter" idx="18"/>
          </p:nvPr>
        </p:nvSpPr>
        <p:spPr/>
        <p:txBody>
          <a:bodyPr/>
          <a:lstStyle/>
          <a:p>
            <a:fld id="{345D60D9-5372-5F40-9443-0F9AE5BDC3C8}" type="slidenum">
              <a:rPr lang="en-US" smtClean="0"/>
            </a:fld>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 Title 2 Column">
    <p:bg>
      <p:bgRef idx="1001">
        <a:schemeClr val="bg1"/>
      </p:bgRef>
    </p:bg>
    <p:spTree>
      <p:nvGrpSpPr>
        <p:cNvPr id="1" name=""/>
        <p:cNvGrpSpPr/>
        <p:nvPr/>
      </p:nvGrpSpPr>
      <p:grpSpPr>
        <a:xfrm>
          <a:off x="0" y="0"/>
          <a:ext cx="0" cy="0"/>
          <a:chOff x="0" y="0"/>
          <a:chExt cx="0" cy="0"/>
        </a:xfrm>
      </p:grpSpPr>
      <p:pic>
        <p:nvPicPr>
          <p:cNvPr id="10" name="Cloud"/>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6705731" y="269359"/>
            <a:ext cx="5080369" cy="1559441"/>
          </a:xfrm>
          <a:prstGeom prst="rect">
            <a:avLst/>
          </a:prstGeom>
        </p:spPr>
      </p:pic>
      <p:sp>
        <p:nvSpPr>
          <p:cNvPr id="6" name="Content"/>
          <p:cNvSpPr>
            <a:spLocks noGrp="1"/>
          </p:cNvSpPr>
          <p:nvPr>
            <p:ph sz="quarter" idx="14"/>
          </p:nvPr>
        </p:nvSpPr>
        <p:spPr>
          <a:xfrm>
            <a:off x="768875" y="1608575"/>
            <a:ext cx="5084064" cy="450799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cxnSp>
        <p:nvCxnSpPr>
          <p:cNvPr id="15" name="Column Divider" descr="Column Divider"/>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p:cNvSpPr>
            <a:spLocks noGrp="1"/>
          </p:cNvSpPr>
          <p:nvPr>
            <p:ph sz="quarter" idx="15"/>
          </p:nvPr>
        </p:nvSpPr>
        <p:spPr>
          <a:xfrm>
            <a:off x="6366215" y="1608575"/>
            <a:ext cx="5084064" cy="450799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3" name="Title 2"/>
          <p:cNvSpPr>
            <a:spLocks noGrp="1"/>
          </p:cNvSpPr>
          <p:nvPr>
            <p:ph type="title" hasCustomPrompt="1"/>
          </p:nvPr>
        </p:nvSpPr>
        <p:spPr/>
        <p:txBody>
          <a:bodyPr/>
          <a:lstStyle>
            <a:lvl1pPr>
              <a:defRPr/>
            </a:lvl1pPr>
          </a:lstStyle>
          <a:p>
            <a:r>
              <a:rPr lang="en-US" dirty="0"/>
              <a:t>Title</a:t>
            </a:r>
            <a:endParaRPr lang="en-US" dirty="0"/>
          </a:p>
        </p:txBody>
      </p:sp>
      <p:sp>
        <p:nvSpPr>
          <p:cNvPr id="2" name="Date Placeholder 1"/>
          <p:cNvSpPr>
            <a:spLocks noGrp="1"/>
          </p:cNvSpPr>
          <p:nvPr>
            <p:ph type="dt" sz="half" idx="16"/>
          </p:nvPr>
        </p:nvSpPr>
        <p:spPr/>
        <p:txBody>
          <a:bodyPr/>
          <a:lstStyle/>
          <a:p>
            <a:r>
              <a:rPr lang="en-US" altLang="zh-CN"/>
              <a:t>[Date]</a:t>
            </a:r>
            <a:endParaRPr lang="en-US" dirty="0"/>
          </a:p>
        </p:txBody>
      </p:sp>
      <p:sp>
        <p:nvSpPr>
          <p:cNvPr id="5" name="Footer Placeholder 4"/>
          <p:cNvSpPr>
            <a:spLocks noGrp="1"/>
          </p:cNvSpPr>
          <p:nvPr>
            <p:ph type="ftr" sz="quarter" idx="17"/>
          </p:nvPr>
        </p:nvSpPr>
        <p:spPr/>
        <p:txBody>
          <a:bodyPr/>
          <a:lstStyle/>
          <a:p>
            <a:r>
              <a:rPr lang="en-US"/>
              <a:t>Copyright © 2022, Oracle and/or its affiliates</a:t>
            </a:r>
            <a:endParaRPr lang="en-US" dirty="0"/>
          </a:p>
        </p:txBody>
      </p:sp>
      <p:sp>
        <p:nvSpPr>
          <p:cNvPr id="7" name="Slide Number Placeholder 6"/>
          <p:cNvSpPr>
            <a:spLocks noGrp="1"/>
          </p:cNvSpPr>
          <p:nvPr>
            <p:ph type="sldNum" sz="quarter" idx="18"/>
          </p:nvPr>
        </p:nvSpPr>
        <p:spPr/>
        <p:txBody>
          <a:bodyPr/>
          <a:lstStyle/>
          <a:p>
            <a:fld id="{345D60D9-5372-5F40-9443-0F9AE5BDC3C8}" type="slidenum">
              <a:rPr lang="en-US" smtClean="0"/>
            </a:fld>
            <a:endParaRPr 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 - Title/Subtitle 2 Column">
    <p:spTree>
      <p:nvGrpSpPr>
        <p:cNvPr id="1" name=""/>
        <p:cNvGrpSpPr/>
        <p:nvPr/>
      </p:nvGrpSpPr>
      <p:grpSpPr>
        <a:xfrm>
          <a:off x="0" y="0"/>
          <a:ext cx="0" cy="0"/>
          <a:chOff x="0" y="0"/>
          <a:chExt cx="0" cy="0"/>
        </a:xfrm>
      </p:grpSpPr>
      <p:pic>
        <p:nvPicPr>
          <p:cNvPr id="12" name="Cloud"/>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6705731" y="269359"/>
            <a:ext cx="5080369" cy="1559442"/>
          </a:xfrm>
          <a:prstGeom prst="rect">
            <a:avLst/>
          </a:prstGeom>
        </p:spPr>
      </p:pic>
      <p:sp>
        <p:nvSpPr>
          <p:cNvPr id="3" name="Subtitle"/>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endParaRPr lang="en-US" dirty="0"/>
          </a:p>
        </p:txBody>
      </p:sp>
      <p:sp>
        <p:nvSpPr>
          <p:cNvPr id="6" name="Content"/>
          <p:cNvSpPr>
            <a:spLocks noGrp="1"/>
          </p:cNvSpPr>
          <p:nvPr>
            <p:ph sz="quarter" idx="14"/>
          </p:nvPr>
        </p:nvSpPr>
        <p:spPr>
          <a:xfrm>
            <a:off x="766763" y="1608297"/>
            <a:ext cx="5084064" cy="450799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cxnSp>
        <p:nvCxnSpPr>
          <p:cNvPr id="15" name="Column Divider" descr="Column Divider"/>
          <p:cNvCxnSpPr/>
          <p:nvPr userDrawn="1"/>
        </p:nvCxnSpPr>
        <p:spPr>
          <a:xfrm>
            <a:off x="6108521"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p:cNvSpPr>
            <a:spLocks noGrp="1"/>
          </p:cNvSpPr>
          <p:nvPr>
            <p:ph sz="quarter" idx="15"/>
          </p:nvPr>
        </p:nvSpPr>
        <p:spPr>
          <a:xfrm>
            <a:off x="6366215" y="1608297"/>
            <a:ext cx="5084064" cy="450799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2" name="Title 1"/>
          <p:cNvSpPr>
            <a:spLocks noGrp="1"/>
          </p:cNvSpPr>
          <p:nvPr>
            <p:ph type="title" hasCustomPrompt="1"/>
          </p:nvPr>
        </p:nvSpPr>
        <p:spPr/>
        <p:txBody>
          <a:bodyPr/>
          <a:lstStyle>
            <a:lvl1pPr>
              <a:defRPr/>
            </a:lvl1pPr>
          </a:lstStyle>
          <a:p>
            <a:r>
              <a:rPr lang="en-US" dirty="0"/>
              <a:t>Title</a:t>
            </a:r>
            <a:endParaRPr lang="en-US" dirty="0"/>
          </a:p>
        </p:txBody>
      </p:sp>
      <p:sp>
        <p:nvSpPr>
          <p:cNvPr id="5" name="Date Placeholder 4"/>
          <p:cNvSpPr>
            <a:spLocks noGrp="1"/>
          </p:cNvSpPr>
          <p:nvPr>
            <p:ph type="dt" sz="half" idx="16"/>
          </p:nvPr>
        </p:nvSpPr>
        <p:spPr/>
        <p:txBody>
          <a:bodyPr/>
          <a:lstStyle/>
          <a:p>
            <a:r>
              <a:rPr lang="en-US" altLang="zh-CN"/>
              <a:t>[Date]</a:t>
            </a:r>
            <a:endParaRPr lang="en-US" dirty="0"/>
          </a:p>
        </p:txBody>
      </p:sp>
      <p:sp>
        <p:nvSpPr>
          <p:cNvPr id="7" name="Footer Placeholder 6"/>
          <p:cNvSpPr>
            <a:spLocks noGrp="1"/>
          </p:cNvSpPr>
          <p:nvPr>
            <p:ph type="ftr" sz="quarter" idx="17"/>
          </p:nvPr>
        </p:nvSpPr>
        <p:spPr/>
        <p:txBody>
          <a:bodyPr/>
          <a:lstStyle/>
          <a:p>
            <a:r>
              <a:rPr lang="en-US"/>
              <a:t>Copyright © 2022, Oracle and/or its affiliates</a:t>
            </a:r>
            <a:endParaRPr lang="en-US" dirty="0"/>
          </a:p>
        </p:txBody>
      </p:sp>
      <p:sp>
        <p:nvSpPr>
          <p:cNvPr id="8" name="Slide Number Placeholder 7"/>
          <p:cNvSpPr>
            <a:spLocks noGrp="1"/>
          </p:cNvSpPr>
          <p:nvPr>
            <p:ph type="sldNum" sz="quarter" idx="18"/>
          </p:nvPr>
        </p:nvSpPr>
        <p:spPr/>
        <p:txBody>
          <a:bodyPr/>
          <a:lstStyle/>
          <a:p>
            <a:fld id="{345D60D9-5372-5F40-9443-0F9AE5BDC3C8}"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9" Type="http://schemas.openxmlformats.org/officeDocument/2006/relationships/theme" Target="../theme/theme1.xml"/><Relationship Id="rId58" Type="http://schemas.openxmlformats.org/officeDocument/2006/relationships/image" Target="../media/image2.emf"/><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1" name="OTag"/>
          <p:cNvPicPr>
            <a:picLocks noChangeAspect="1"/>
          </p:cNvPicPr>
          <p:nvPr userDrawn="1"/>
        </p:nvPicPr>
        <p:blipFill>
          <a:blip r:embed="rId58"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endParaRPr lang="en-US" dirty="0"/>
          </a:p>
        </p:txBody>
      </p:sp>
      <p:sp>
        <p:nvSpPr>
          <p:cNvPr id="4" name="Text Field"/>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17" name="Slide Numbe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fld>
            <a:endParaRPr lang="en-US" dirty="0"/>
          </a:p>
        </p:txBody>
      </p:sp>
      <p:sp>
        <p:nvSpPr>
          <p:cNvPr id="18" name="Foote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a:t>Copyright © 2022, Oracle and/or its affiliates</a:t>
            </a:r>
            <a:endParaRPr lang="en-US" dirty="0"/>
          </a:p>
        </p:txBody>
      </p:sp>
      <p:sp>
        <p:nvSpPr>
          <p:cNvPr id="20" name="Date"/>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r>
              <a:rPr lang="en-US" altLang="zh-CN"/>
              <a:t>[Date]</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dt="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defRPr sz="1800" b="0" i="0" kern="1200">
          <a:solidFill>
            <a:schemeClr val="tx1"/>
          </a:solidFill>
          <a:latin typeface="+mn-lt"/>
          <a:ea typeface="+mn-ea"/>
          <a:cs typeface="Oracle Sans Tab" panose="020B0503020204020204" pitchFamily="34" charset="0"/>
        </a:defRPr>
      </a:lvl2pPr>
      <a:lvl3pPr marL="548005" marR="0" indent="-182880"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880"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5.xml"/><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image" Target="../media/image137.png"/></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5.xml"/><Relationship Id="rId7" Type="http://schemas.openxmlformats.org/officeDocument/2006/relationships/image" Target="../media/image146.png"/><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image" Target="../media/image140.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31.xml"/><Relationship Id="rId2" Type="http://schemas.openxmlformats.org/officeDocument/2006/relationships/chart" Target="../charts/chart2.xml"/><Relationship Id="rId1" Type="http://schemas.openxmlformats.org/officeDocument/2006/relationships/chart" Target="../charts/chart1.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5.xml"/><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image" Target="../media/image147.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31.xml"/><Relationship Id="rId2" Type="http://schemas.openxmlformats.org/officeDocument/2006/relationships/chart" Target="../charts/chart4.xml"/><Relationship Id="rId1" Type="http://schemas.openxmlformats.org/officeDocument/2006/relationships/chart" Target="../charts/chart3.xml"/></Relationships>
</file>

<file path=ppt/slides/_rels/slide15.xml.rels><?xml version="1.0" encoding="UTF-8" standalone="yes"?>
<Relationships xmlns="http://schemas.openxmlformats.org/package/2006/relationships"><Relationship Id="rId9" Type="http://schemas.openxmlformats.org/officeDocument/2006/relationships/image" Target="../media/image158.png"/><Relationship Id="rId8" Type="http://schemas.openxmlformats.org/officeDocument/2006/relationships/image" Target="../media/image157.png"/><Relationship Id="rId7" Type="http://schemas.openxmlformats.org/officeDocument/2006/relationships/image" Target="../media/image156.png"/><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 Id="rId3" Type="http://schemas.openxmlformats.org/officeDocument/2006/relationships/image" Target="../media/image152.png"/><Relationship Id="rId21" Type="http://schemas.openxmlformats.org/officeDocument/2006/relationships/notesSlide" Target="../notesSlides/notesSlide10.xml"/><Relationship Id="rId20" Type="http://schemas.openxmlformats.org/officeDocument/2006/relationships/slideLayout" Target="../slideLayouts/slideLayout2.xml"/><Relationship Id="rId2" Type="http://schemas.openxmlformats.org/officeDocument/2006/relationships/image" Target="../media/image151.png"/><Relationship Id="rId19" Type="http://schemas.openxmlformats.org/officeDocument/2006/relationships/image" Target="../media/image168.png"/><Relationship Id="rId18" Type="http://schemas.openxmlformats.org/officeDocument/2006/relationships/image" Target="../media/image167.tiff"/><Relationship Id="rId17" Type="http://schemas.openxmlformats.org/officeDocument/2006/relationships/image" Target="../media/image166.png"/><Relationship Id="rId16" Type="http://schemas.openxmlformats.org/officeDocument/2006/relationships/image" Target="../media/image165.tiff"/><Relationship Id="rId15" Type="http://schemas.openxmlformats.org/officeDocument/2006/relationships/image" Target="../media/image164.png"/><Relationship Id="rId14" Type="http://schemas.openxmlformats.org/officeDocument/2006/relationships/image" Target="../media/image163.tiff"/><Relationship Id="rId13" Type="http://schemas.openxmlformats.org/officeDocument/2006/relationships/image" Target="../media/image162.tiff"/><Relationship Id="rId12" Type="http://schemas.openxmlformats.org/officeDocument/2006/relationships/image" Target="../media/image161.tiff"/><Relationship Id="rId11" Type="http://schemas.openxmlformats.org/officeDocument/2006/relationships/image" Target="../media/image160.tiff"/><Relationship Id="rId10" Type="http://schemas.openxmlformats.org/officeDocument/2006/relationships/image" Target="../media/image159.png"/><Relationship Id="rId1" Type="http://schemas.openxmlformats.org/officeDocument/2006/relationships/image" Target="../media/image150.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5.xml"/><Relationship Id="rId2" Type="http://schemas.openxmlformats.org/officeDocument/2006/relationships/image" Target="../media/image170.png"/><Relationship Id="rId1" Type="http://schemas.openxmlformats.org/officeDocument/2006/relationships/image" Target="../media/image169.png"/></Relationships>
</file>

<file path=ppt/slides/_rels/slide17.xml.rels><?xml version="1.0" encoding="UTF-8" standalone="yes"?>
<Relationships xmlns="http://schemas.openxmlformats.org/package/2006/relationships"><Relationship Id="rId9" Type="http://schemas.openxmlformats.org/officeDocument/2006/relationships/image" Target="../media/image176.svg"/><Relationship Id="rId8" Type="http://schemas.openxmlformats.org/officeDocument/2006/relationships/image" Target="../media/image175.png"/><Relationship Id="rId7" Type="http://schemas.openxmlformats.org/officeDocument/2006/relationships/image" Target="../media/image174.png"/><Relationship Id="rId6" Type="http://schemas.openxmlformats.org/officeDocument/2006/relationships/image" Target="../media/image173.svg"/><Relationship Id="rId5" Type="http://schemas.openxmlformats.org/officeDocument/2006/relationships/image" Target="../media/image172.svg"/><Relationship Id="rId4" Type="http://schemas.openxmlformats.org/officeDocument/2006/relationships/image" Target="../media/image171.png"/><Relationship Id="rId3" Type="http://schemas.openxmlformats.org/officeDocument/2006/relationships/tags" Target="../tags/tag7.xml"/><Relationship Id="rId2" Type="http://schemas.openxmlformats.org/officeDocument/2006/relationships/tags" Target="../tags/tag6.xml"/><Relationship Id="rId12" Type="http://schemas.openxmlformats.org/officeDocument/2006/relationships/notesSlide" Target="../notesSlides/notesSlide12.xml"/><Relationship Id="rId11" Type="http://schemas.openxmlformats.org/officeDocument/2006/relationships/slideLayout" Target="../slideLayouts/slideLayout57.xml"/><Relationship Id="rId10" Type="http://schemas.openxmlformats.org/officeDocument/2006/relationships/image" Target="../media/image177.png"/><Relationship Id="rId1" Type="http://schemas.openxmlformats.org/officeDocument/2006/relationships/tags" Target="../tags/tag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9" Type="http://schemas.openxmlformats.org/officeDocument/2006/relationships/image" Target="../media/image29.png"/><Relationship Id="rId8" Type="http://schemas.openxmlformats.org/officeDocument/2006/relationships/image" Target="../media/image28.png"/><Relationship Id="rId7" Type="http://schemas.openxmlformats.org/officeDocument/2006/relationships/image" Target="../media/image27.png"/><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emf"/><Relationship Id="rId15" Type="http://schemas.openxmlformats.org/officeDocument/2006/relationships/notesSlide" Target="../notesSlides/notesSlide1.xml"/><Relationship Id="rId14" Type="http://schemas.openxmlformats.org/officeDocument/2006/relationships/slideLayout" Target="../slideLayouts/slideLayout32.xml"/><Relationship Id="rId13" Type="http://schemas.openxmlformats.org/officeDocument/2006/relationships/image" Target="../media/image33.png"/><Relationship Id="rId12" Type="http://schemas.openxmlformats.org/officeDocument/2006/relationships/image" Target="../media/image32.png"/><Relationship Id="rId11" Type="http://schemas.openxmlformats.org/officeDocument/2006/relationships/image" Target="../media/image31.png"/><Relationship Id="rId10" Type="http://schemas.openxmlformats.org/officeDocument/2006/relationships/image" Target="../media/image30.jpeg"/><Relationship Id="rId1" Type="http://schemas.openxmlformats.org/officeDocument/2006/relationships/image" Target="../media/image2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5.xml"/><Relationship Id="rId2" Type="http://schemas.openxmlformats.org/officeDocument/2006/relationships/image" Target="../media/image35.png"/><Relationship Id="rId1" Type="http://schemas.openxmlformats.org/officeDocument/2006/relationships/image" Target="../media/image34.png"/></Relationships>
</file>

<file path=ppt/slides/_rels/slide5.xml.rels><?xml version="1.0" encoding="UTF-8" standalone="yes"?>
<Relationships xmlns="http://schemas.openxmlformats.org/package/2006/relationships"><Relationship Id="rId9" Type="http://schemas.openxmlformats.org/officeDocument/2006/relationships/image" Target="../media/image44.png"/><Relationship Id="rId8" Type="http://schemas.openxmlformats.org/officeDocument/2006/relationships/image" Target="../media/image43.png"/><Relationship Id="rId7" Type="http://schemas.openxmlformats.org/officeDocument/2006/relationships/image" Target="../media/image42.png"/><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32" Type="http://schemas.openxmlformats.org/officeDocument/2006/relationships/slideLayout" Target="../slideLayouts/slideLayout5.xml"/><Relationship Id="rId31" Type="http://schemas.openxmlformats.org/officeDocument/2006/relationships/image" Target="../media/image66.png"/><Relationship Id="rId30" Type="http://schemas.openxmlformats.org/officeDocument/2006/relationships/image" Target="../media/image65.emf"/><Relationship Id="rId3" Type="http://schemas.openxmlformats.org/officeDocument/2006/relationships/image" Target="../media/image38.png"/><Relationship Id="rId29" Type="http://schemas.openxmlformats.org/officeDocument/2006/relationships/image" Target="../media/image64.png"/><Relationship Id="rId28" Type="http://schemas.openxmlformats.org/officeDocument/2006/relationships/image" Target="../media/image63.png"/><Relationship Id="rId27" Type="http://schemas.openxmlformats.org/officeDocument/2006/relationships/image" Target="../media/image62.png"/><Relationship Id="rId26" Type="http://schemas.openxmlformats.org/officeDocument/2006/relationships/image" Target="../media/image61.png"/><Relationship Id="rId25" Type="http://schemas.openxmlformats.org/officeDocument/2006/relationships/image" Target="../media/image60.png"/><Relationship Id="rId24" Type="http://schemas.openxmlformats.org/officeDocument/2006/relationships/image" Target="../media/image59.png"/><Relationship Id="rId23" Type="http://schemas.openxmlformats.org/officeDocument/2006/relationships/image" Target="../media/image58.png"/><Relationship Id="rId22" Type="http://schemas.openxmlformats.org/officeDocument/2006/relationships/image" Target="../media/image57.png"/><Relationship Id="rId21" Type="http://schemas.openxmlformats.org/officeDocument/2006/relationships/image" Target="../media/image56.png"/><Relationship Id="rId20" Type="http://schemas.openxmlformats.org/officeDocument/2006/relationships/image" Target="../media/image55.png"/><Relationship Id="rId2" Type="http://schemas.openxmlformats.org/officeDocument/2006/relationships/image" Target="../media/image37.png"/><Relationship Id="rId19" Type="http://schemas.openxmlformats.org/officeDocument/2006/relationships/image" Target="../media/image54.png"/><Relationship Id="rId18" Type="http://schemas.openxmlformats.org/officeDocument/2006/relationships/image" Target="../media/image53.png"/><Relationship Id="rId17" Type="http://schemas.openxmlformats.org/officeDocument/2006/relationships/image" Target="../media/image52.png"/><Relationship Id="rId16" Type="http://schemas.openxmlformats.org/officeDocument/2006/relationships/image" Target="../media/image51.png"/><Relationship Id="rId15" Type="http://schemas.openxmlformats.org/officeDocument/2006/relationships/image" Target="../media/image50.png"/><Relationship Id="rId14" Type="http://schemas.openxmlformats.org/officeDocument/2006/relationships/image" Target="../media/image49.png"/><Relationship Id="rId13" Type="http://schemas.openxmlformats.org/officeDocument/2006/relationships/image" Target="../media/image48.png"/><Relationship Id="rId12" Type="http://schemas.openxmlformats.org/officeDocument/2006/relationships/image" Target="../media/image47.png"/><Relationship Id="rId11" Type="http://schemas.openxmlformats.org/officeDocument/2006/relationships/image" Target="../media/image46.png"/><Relationship Id="rId10" Type="http://schemas.openxmlformats.org/officeDocument/2006/relationships/image" Target="../media/image45.png"/><Relationship Id="rId1" Type="http://schemas.openxmlformats.org/officeDocument/2006/relationships/image" Target="../media/image36.png"/></Relationships>
</file>

<file path=ppt/slides/_rels/slide6.xml.rels><?xml version="1.0" encoding="UTF-8" standalone="yes"?>
<Relationships xmlns="http://schemas.openxmlformats.org/package/2006/relationships"><Relationship Id="rId9" Type="http://schemas.openxmlformats.org/officeDocument/2006/relationships/image" Target="../media/image75.png"/><Relationship Id="rId8" Type="http://schemas.openxmlformats.org/officeDocument/2006/relationships/image" Target="../media/image74.png"/><Relationship Id="rId7" Type="http://schemas.openxmlformats.org/officeDocument/2006/relationships/image" Target="../media/image73.png"/><Relationship Id="rId6" Type="http://schemas.openxmlformats.org/officeDocument/2006/relationships/image" Target="../media/image72.png"/><Relationship Id="rId5" Type="http://schemas.openxmlformats.org/officeDocument/2006/relationships/image" Target="../media/image71.tiff"/><Relationship Id="rId4" Type="http://schemas.openxmlformats.org/officeDocument/2006/relationships/image" Target="../media/image70.svg"/><Relationship Id="rId3" Type="http://schemas.openxmlformats.org/officeDocument/2006/relationships/image" Target="../media/image69.png"/><Relationship Id="rId2" Type="http://schemas.microsoft.com/office/2007/relationships/hdphoto" Target="../media/image68.wdp"/><Relationship Id="rId19" Type="http://schemas.openxmlformats.org/officeDocument/2006/relationships/slideLayout" Target="../slideLayouts/slideLayout2.xml"/><Relationship Id="rId18" Type="http://schemas.openxmlformats.org/officeDocument/2006/relationships/image" Target="../media/image84.png"/><Relationship Id="rId17" Type="http://schemas.openxmlformats.org/officeDocument/2006/relationships/image" Target="../media/image83.png"/><Relationship Id="rId16" Type="http://schemas.openxmlformats.org/officeDocument/2006/relationships/image" Target="../media/image82.png"/><Relationship Id="rId15" Type="http://schemas.openxmlformats.org/officeDocument/2006/relationships/image" Target="../media/image81.png"/><Relationship Id="rId14" Type="http://schemas.microsoft.com/office/2007/relationships/hdphoto" Target="../media/image80.wdp"/><Relationship Id="rId13" Type="http://schemas.openxmlformats.org/officeDocument/2006/relationships/image" Target="../media/image79.png"/><Relationship Id="rId12" Type="http://schemas.openxmlformats.org/officeDocument/2006/relationships/image" Target="../media/image78.png"/><Relationship Id="rId11" Type="http://schemas.microsoft.com/office/2007/relationships/hdphoto" Target="../media/image77.wdp"/><Relationship Id="rId10" Type="http://schemas.openxmlformats.org/officeDocument/2006/relationships/image" Target="../media/image76.png"/><Relationship Id="rId1" Type="http://schemas.openxmlformats.org/officeDocument/2006/relationships/image" Target="../media/image67.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85.png"/></Relationships>
</file>

<file path=ppt/slides/_rels/slide8.xml.rels><?xml version="1.0" encoding="UTF-8" standalone="yes"?>
<Relationships xmlns="http://schemas.openxmlformats.org/package/2006/relationships"><Relationship Id="rId9" Type="http://schemas.openxmlformats.org/officeDocument/2006/relationships/image" Target="../media/image98.png"/><Relationship Id="rId8" Type="http://schemas.openxmlformats.org/officeDocument/2006/relationships/image" Target="../media/image97.png"/><Relationship Id="rId7" Type="http://schemas.openxmlformats.org/officeDocument/2006/relationships/image" Target="../media/image96.GIF"/><Relationship Id="rId6" Type="http://schemas.openxmlformats.org/officeDocument/2006/relationships/image" Target="../media/image95.png"/><Relationship Id="rId5" Type="http://schemas.openxmlformats.org/officeDocument/2006/relationships/image" Target="../media/image94.png"/><Relationship Id="rId41" Type="http://schemas.openxmlformats.org/officeDocument/2006/relationships/notesSlide" Target="../notesSlides/notesSlide4.xml"/><Relationship Id="rId40" Type="http://schemas.openxmlformats.org/officeDocument/2006/relationships/slideLayout" Target="../slideLayouts/slideLayout31.xml"/><Relationship Id="rId4" Type="http://schemas.openxmlformats.org/officeDocument/2006/relationships/image" Target="../media/image93.jpeg"/><Relationship Id="rId39" Type="http://schemas.openxmlformats.org/officeDocument/2006/relationships/image" Target="../media/image128.jpeg"/><Relationship Id="rId38" Type="http://schemas.openxmlformats.org/officeDocument/2006/relationships/image" Target="../media/image127.png"/><Relationship Id="rId37" Type="http://schemas.openxmlformats.org/officeDocument/2006/relationships/image" Target="../media/image126.png"/><Relationship Id="rId36" Type="http://schemas.openxmlformats.org/officeDocument/2006/relationships/image" Target="../media/image125.png"/><Relationship Id="rId35" Type="http://schemas.openxmlformats.org/officeDocument/2006/relationships/image" Target="../media/image124.png"/><Relationship Id="rId34" Type="http://schemas.openxmlformats.org/officeDocument/2006/relationships/image" Target="../media/image123.tiff"/><Relationship Id="rId33" Type="http://schemas.openxmlformats.org/officeDocument/2006/relationships/image" Target="../media/image122.png"/><Relationship Id="rId32" Type="http://schemas.openxmlformats.org/officeDocument/2006/relationships/image" Target="../media/image121.png"/><Relationship Id="rId31" Type="http://schemas.openxmlformats.org/officeDocument/2006/relationships/image" Target="../media/image120.png"/><Relationship Id="rId30" Type="http://schemas.openxmlformats.org/officeDocument/2006/relationships/image" Target="../media/image119.png"/><Relationship Id="rId3" Type="http://schemas.openxmlformats.org/officeDocument/2006/relationships/image" Target="../media/image92.png"/><Relationship Id="rId29" Type="http://schemas.openxmlformats.org/officeDocument/2006/relationships/image" Target="../media/image118.png"/><Relationship Id="rId28" Type="http://schemas.openxmlformats.org/officeDocument/2006/relationships/image" Target="../media/image117.jpeg"/><Relationship Id="rId27" Type="http://schemas.openxmlformats.org/officeDocument/2006/relationships/image" Target="../media/image116.png"/><Relationship Id="rId26" Type="http://schemas.openxmlformats.org/officeDocument/2006/relationships/image" Target="../media/image115.jpeg"/><Relationship Id="rId25" Type="http://schemas.openxmlformats.org/officeDocument/2006/relationships/image" Target="../media/image114.tiff"/><Relationship Id="rId24" Type="http://schemas.openxmlformats.org/officeDocument/2006/relationships/image" Target="../media/image113.png"/><Relationship Id="rId23" Type="http://schemas.openxmlformats.org/officeDocument/2006/relationships/image" Target="../media/image112.png"/><Relationship Id="rId22" Type="http://schemas.openxmlformats.org/officeDocument/2006/relationships/image" Target="../media/image111.png"/><Relationship Id="rId21" Type="http://schemas.openxmlformats.org/officeDocument/2006/relationships/image" Target="../media/image110.png"/><Relationship Id="rId20" Type="http://schemas.openxmlformats.org/officeDocument/2006/relationships/image" Target="../media/image109.png"/><Relationship Id="rId2" Type="http://schemas.openxmlformats.org/officeDocument/2006/relationships/image" Target="../media/image91.png"/><Relationship Id="rId19" Type="http://schemas.openxmlformats.org/officeDocument/2006/relationships/image" Target="../media/image108.png"/><Relationship Id="rId18" Type="http://schemas.openxmlformats.org/officeDocument/2006/relationships/image" Target="../media/image107.png"/><Relationship Id="rId17" Type="http://schemas.openxmlformats.org/officeDocument/2006/relationships/image" Target="../media/image106.jpeg"/><Relationship Id="rId16" Type="http://schemas.openxmlformats.org/officeDocument/2006/relationships/image" Target="../media/image105.png"/><Relationship Id="rId15" Type="http://schemas.openxmlformats.org/officeDocument/2006/relationships/image" Target="../media/image104.png"/><Relationship Id="rId14" Type="http://schemas.openxmlformats.org/officeDocument/2006/relationships/image" Target="../media/image103.tiff"/><Relationship Id="rId13" Type="http://schemas.openxmlformats.org/officeDocument/2006/relationships/image" Target="../media/image102.png"/><Relationship Id="rId12" Type="http://schemas.openxmlformats.org/officeDocument/2006/relationships/image" Target="../media/image101.png"/><Relationship Id="rId11" Type="http://schemas.openxmlformats.org/officeDocument/2006/relationships/image" Target="../media/image100.png"/><Relationship Id="rId10" Type="http://schemas.openxmlformats.org/officeDocument/2006/relationships/image" Target="../media/image99.png"/><Relationship Id="rId1" Type="http://schemas.openxmlformats.org/officeDocument/2006/relationships/image" Target="../media/image90.jpeg"/></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136.png"/><Relationship Id="rId7" Type="http://schemas.openxmlformats.org/officeDocument/2006/relationships/image" Target="../media/image135.tiff"/><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image" Target="../media/image1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a:latin typeface="思源宋体" panose="02020400000000000000" pitchFamily="18" charset="-122"/>
                <a:ea typeface="思源宋体" panose="02020400000000000000" pitchFamily="18" charset="-122"/>
              </a:rPr>
              <a:t>ExaCC</a:t>
            </a:r>
            <a:r>
              <a:rPr lang="zh-CN" altLang="en-US" dirty="0">
                <a:latin typeface="思源宋体" panose="02020400000000000000" pitchFamily="18" charset="-122"/>
                <a:ea typeface="思源宋体" panose="02020400000000000000" pitchFamily="18" charset="-122"/>
              </a:rPr>
              <a:t>交流</a:t>
            </a:r>
            <a:endParaRPr lang="en-US" dirty="0">
              <a:latin typeface="思源宋体" panose="02020400000000000000" pitchFamily="18" charset="-122"/>
              <a:ea typeface="思源宋体" panose="02020400000000000000" pitchFamily="18" charset="-122"/>
            </a:endParaRPr>
          </a:p>
        </p:txBody>
      </p:sp>
      <p:sp>
        <p:nvSpPr>
          <p:cNvPr id="4" name="Text Placeholder 3"/>
          <p:cNvSpPr>
            <a:spLocks noGrp="1"/>
          </p:cNvSpPr>
          <p:nvPr>
            <p:ph type="body" sz="quarter" idx="35"/>
          </p:nvPr>
        </p:nvSpPr>
        <p:spPr/>
        <p:txBody>
          <a:bodyPr/>
          <a:lstStyle/>
          <a:p>
            <a:r>
              <a:rPr lang="en-US" dirty="0" err="1">
                <a:latin typeface="思源宋体" panose="02020400000000000000" pitchFamily="18" charset="-122"/>
                <a:ea typeface="思源宋体" panose="02020400000000000000" pitchFamily="18" charset="-122"/>
              </a:rPr>
              <a:t>林小勤</a:t>
            </a:r>
            <a:endParaRPr lang="en-US" dirty="0">
              <a:latin typeface="思源宋体" panose="02020400000000000000" pitchFamily="18" charset="-122"/>
              <a:ea typeface="思源宋体" panose="02020400000000000000" pitchFamily="18" charset="-122"/>
            </a:endParaRPr>
          </a:p>
        </p:txBody>
      </p:sp>
      <p:sp>
        <p:nvSpPr>
          <p:cNvPr id="5" name="Text Placeholder 4"/>
          <p:cNvSpPr>
            <a:spLocks noGrp="1"/>
          </p:cNvSpPr>
          <p:nvPr>
            <p:ph type="body" sz="quarter" idx="34"/>
          </p:nvPr>
        </p:nvSpPr>
        <p:spPr/>
        <p:txBody>
          <a:bodyPr/>
          <a:lstStyle/>
          <a:p>
            <a:pPr lvl="0"/>
            <a:r>
              <a:rPr lang="en-US" dirty="0">
                <a:latin typeface="思源宋体" panose="02020400000000000000" pitchFamily="18" charset="-122"/>
                <a:ea typeface="思源宋体" panose="02020400000000000000" pitchFamily="18" charset="-122"/>
              </a:rPr>
              <a:t>Principle Solution Engineer</a:t>
            </a:r>
            <a:endParaRPr lang="en-US" dirty="0">
              <a:latin typeface="思源宋体" panose="02020400000000000000" pitchFamily="18" charset="-122"/>
              <a:ea typeface="思源宋体" panose="02020400000000000000" pitchFamily="18" charset="-122"/>
            </a:endParaRPr>
          </a:p>
          <a:p>
            <a:pPr lvl="0"/>
            <a:r>
              <a:rPr lang="en-US" dirty="0">
                <a:latin typeface="思源宋体" panose="02020400000000000000" pitchFamily="18" charset="-122"/>
                <a:ea typeface="思源宋体" panose="02020400000000000000" pitchFamily="18" charset="-122"/>
              </a:rPr>
              <a:t>July, 2022</a:t>
            </a:r>
            <a:endParaRPr lang="en-US" dirty="0">
              <a:latin typeface="思源宋体" panose="02020400000000000000" pitchFamily="18" charset="-122"/>
              <a:ea typeface="思源宋体" panose="02020400000000000000" pitchFamily="18" charset="-122"/>
            </a:endParaRPr>
          </a:p>
        </p:txBody>
      </p:sp>
      <p:cxnSp>
        <p:nvCxnSpPr>
          <p:cNvPr id="18" name="Accent Mark"/>
          <p:cNvCxnSpPr/>
          <p:nvPr/>
        </p:nvCxnSpPr>
        <p:spPr>
          <a:xfrm flipH="1">
            <a:off x="1023271" y="4187643"/>
            <a:ext cx="374904"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37"/>
          </p:nvPr>
        </p:nvSpPr>
        <p:spPr/>
        <p:txBody>
          <a:bodyPr/>
          <a:lstStyle/>
          <a:p>
            <a:r>
              <a:rPr lang="en-US">
                <a:latin typeface="思源宋体" panose="02020400000000000000" pitchFamily="18" charset="-122"/>
                <a:ea typeface="思源宋体" panose="02020400000000000000" pitchFamily="18" charset="-122"/>
              </a:rPr>
              <a:t>Copyright © 2022, Oracle and/or its affiliates</a:t>
            </a:r>
            <a:endParaRPr lang="en-US" dirty="0">
              <a:latin typeface="思源宋体" panose="02020400000000000000" pitchFamily="18" charset="-122"/>
              <a:ea typeface="思源宋体" panose="02020400000000000000" pitchFamily="18" charset="-122"/>
            </a:endParaRPr>
          </a:p>
        </p:txBody>
      </p:sp>
      <p:sp>
        <p:nvSpPr>
          <p:cNvPr id="8" name="Slide Number Placeholder 7"/>
          <p:cNvSpPr>
            <a:spLocks noGrp="1"/>
          </p:cNvSpPr>
          <p:nvPr>
            <p:ph type="sldNum" sz="quarter" idx="38"/>
          </p:nvPr>
        </p:nvSpPr>
        <p:spPr/>
        <p:txBody>
          <a:bodyPr/>
          <a:lstStyle/>
          <a:p>
            <a:fld id="{345D60D9-5372-5F40-9443-0F9AE5BDC3C8}" type="slidenum">
              <a:rPr lang="en-US" smtClean="0">
                <a:latin typeface="思源宋体" panose="02020400000000000000" pitchFamily="18" charset="-122"/>
                <a:ea typeface="思源宋体" panose="02020400000000000000" pitchFamily="18" charset="-122"/>
              </a:rPr>
            </a:fld>
            <a:endParaRPr lang="en-US" dirty="0">
              <a:latin typeface="思源宋体" panose="02020400000000000000" pitchFamily="18" charset="-122"/>
              <a:ea typeface="思源宋体" panose="02020400000000000000" pitchFamily="18"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sz="quarter" idx="14"/>
          </p:nvPr>
        </p:nvSpPr>
        <p:spPr>
          <a:xfrm>
            <a:off x="393043" y="1383298"/>
            <a:ext cx="6367856" cy="4854013"/>
          </a:xfrm>
        </p:spPr>
        <p:txBody>
          <a:bodyPr>
            <a:normAutofit lnSpcReduction="10000"/>
          </a:bodyPr>
          <a:lstStyle/>
          <a:p>
            <a:pPr marL="285750" indent="-285750">
              <a:lnSpc>
                <a:spcPct val="120000"/>
              </a:lnSpc>
              <a:buFont typeface="Arial" panose="020B0604020202020204" pitchFamily="34" charset="0"/>
              <a:buChar char="•"/>
            </a:pPr>
            <a:r>
              <a:rPr lang="zh-CN" altLang="en-US" sz="1600" b="1" dirty="0">
                <a:solidFill>
                  <a:srgbClr val="FF0000"/>
                </a:solidFill>
                <a:latin typeface="Noto Sans SC Regular" panose="020B0500000000000000" pitchFamily="34" charset="-122"/>
                <a:ea typeface="Noto Sans SC Regular" panose="020B0500000000000000" pitchFamily="34" charset="-122"/>
              </a:rPr>
              <a:t>独有</a:t>
            </a:r>
            <a:r>
              <a:rPr lang="en-US" sz="1600" b="1" dirty="0">
                <a:latin typeface="Noto Sans SC Regular" panose="020B0500000000000000" pitchFamily="34" charset="-122"/>
                <a:ea typeface="Noto Sans SC Regular" panose="020B0500000000000000" pitchFamily="34" charset="-122"/>
              </a:rPr>
              <a:t>: </a:t>
            </a:r>
            <a:r>
              <a:rPr lang="zh-CN" altLang="en-US" sz="1600" b="1" dirty="0">
                <a:latin typeface="Noto Sans SC Regular" panose="020B0500000000000000" pitchFamily="34" charset="-122"/>
                <a:ea typeface="Noto Sans SC Regular" panose="020B0500000000000000" pitchFamily="34" charset="-122"/>
              </a:rPr>
              <a:t>创新与现代科技的优化确保大数据量，低延迟的随机 </a:t>
            </a:r>
            <a:r>
              <a:rPr lang="en-US" sz="1600" b="1" dirty="0">
                <a:latin typeface="Noto Sans SC Regular" panose="020B0500000000000000" pitchFamily="34" charset="-122"/>
                <a:ea typeface="Noto Sans SC Regular" panose="020B0500000000000000" pitchFamily="34" charset="-122"/>
              </a:rPr>
              <a:t>I/O</a:t>
            </a:r>
            <a:endParaRPr lang="en-US" sz="1600" b="1" dirty="0">
              <a:latin typeface="Noto Sans SC Regular" panose="020B0500000000000000" pitchFamily="34" charset="-122"/>
              <a:ea typeface="Noto Sans SC Regular" panose="020B0500000000000000" pitchFamily="34" charset="-122"/>
            </a:endParaRPr>
          </a:p>
          <a:p>
            <a:pPr marL="651510" lvl="1" indent="-285750">
              <a:lnSpc>
                <a:spcPct val="120000"/>
              </a:lnSpc>
            </a:pPr>
            <a:r>
              <a:rPr lang="en-US" sz="1500" dirty="0">
                <a:latin typeface="Noto Sans SC Regular" panose="020B0500000000000000" pitchFamily="34" charset="-122"/>
                <a:ea typeface="Noto Sans SC Regular" panose="020B0500000000000000" pitchFamily="34" charset="-122"/>
              </a:rPr>
              <a:t>100 Gb/s </a:t>
            </a:r>
            <a:r>
              <a:rPr lang="zh-CN" altLang="en-US" sz="1500" dirty="0">
                <a:latin typeface="Noto Sans SC Regular" panose="020B0500000000000000" pitchFamily="34" charset="-122"/>
                <a:ea typeface="Noto Sans SC Regular" panose="020B0500000000000000" pitchFamily="34" charset="-122"/>
              </a:rPr>
              <a:t>基于融合以太网的</a:t>
            </a:r>
            <a:r>
              <a:rPr lang="en-US" sz="1500" dirty="0">
                <a:latin typeface="Noto Sans SC Regular" panose="020B0500000000000000" pitchFamily="34" charset="-122"/>
                <a:ea typeface="Noto Sans SC Regular" panose="020B0500000000000000" pitchFamily="34" charset="-122"/>
              </a:rPr>
              <a:t>RDMA (</a:t>
            </a:r>
            <a:r>
              <a:rPr lang="en-US" sz="1500" dirty="0" err="1">
                <a:latin typeface="Noto Sans SC Regular" panose="020B0500000000000000" pitchFamily="34" charset="-122"/>
                <a:ea typeface="Noto Sans SC Regular" panose="020B0500000000000000" pitchFamily="34" charset="-122"/>
              </a:rPr>
              <a:t>RoCE</a:t>
            </a:r>
            <a:r>
              <a:rPr lang="en-US" sz="1500" dirty="0">
                <a:latin typeface="Noto Sans SC Regular" panose="020B0500000000000000" pitchFamily="34" charset="-122"/>
                <a:ea typeface="Noto Sans SC Regular" panose="020B0500000000000000" pitchFamily="34" charset="-122"/>
              </a:rPr>
              <a:t>) </a:t>
            </a:r>
            <a:r>
              <a:rPr lang="zh-CN" altLang="en-US" sz="1500" dirty="0">
                <a:latin typeface="Noto Sans SC Regular" panose="020B0500000000000000" pitchFamily="34" charset="-122"/>
                <a:ea typeface="Noto Sans SC Regular" panose="020B0500000000000000" pitchFamily="34" charset="-122"/>
              </a:rPr>
              <a:t>网络结构</a:t>
            </a:r>
            <a:endParaRPr lang="en-US" sz="1500" dirty="0">
              <a:latin typeface="Noto Sans SC Regular" panose="020B0500000000000000" pitchFamily="34" charset="-122"/>
              <a:ea typeface="Noto Sans SC Regular" panose="020B0500000000000000" pitchFamily="34" charset="-122"/>
            </a:endParaRPr>
          </a:p>
          <a:p>
            <a:pPr marL="651510" lvl="1" indent="-285750">
              <a:lnSpc>
                <a:spcPct val="120000"/>
              </a:lnSpc>
            </a:pPr>
            <a:r>
              <a:rPr lang="zh-CN" altLang="en-US" sz="1500" dirty="0">
                <a:latin typeface="Noto Sans SC Regular" panose="020B0500000000000000" pitchFamily="34" charset="-122"/>
                <a:ea typeface="Noto Sans SC Regular" panose="020B0500000000000000" pitchFamily="34" charset="-122"/>
              </a:rPr>
              <a:t>基于</a:t>
            </a:r>
            <a:r>
              <a:rPr lang="en-US" altLang="zh-CN" sz="1500" dirty="0">
                <a:latin typeface="Noto Sans SC Regular" panose="020B0500000000000000" pitchFamily="34" charset="-122"/>
                <a:ea typeface="Noto Sans SC Regular" panose="020B0500000000000000" pitchFamily="34" charset="-122"/>
              </a:rPr>
              <a:t>DIMM</a:t>
            </a:r>
            <a:r>
              <a:rPr lang="zh-CN" altLang="en-US" sz="1500" dirty="0">
                <a:latin typeface="Noto Sans SC Regular" panose="020B0500000000000000" pitchFamily="34" charset="-122"/>
                <a:ea typeface="Noto Sans SC Regular" panose="020B0500000000000000" pitchFamily="34" charset="-122"/>
              </a:rPr>
              <a:t>接口的持久化内存 </a:t>
            </a:r>
            <a:r>
              <a:rPr lang="en-US" sz="1500" dirty="0">
                <a:latin typeface="Noto Sans SC Regular" panose="020B0500000000000000" pitchFamily="34" charset="-122"/>
                <a:ea typeface="Noto Sans SC Regular" panose="020B0500000000000000" pitchFamily="34" charset="-122"/>
              </a:rPr>
              <a:t>(PMEM) </a:t>
            </a:r>
            <a:r>
              <a:rPr lang="zh-CN" altLang="en-US" sz="1500" dirty="0">
                <a:latin typeface="Noto Sans SC Regular" panose="020B0500000000000000" pitchFamily="34" charset="-122"/>
                <a:ea typeface="Noto Sans SC Regular" panose="020B0500000000000000" pitchFamily="34" charset="-122"/>
              </a:rPr>
              <a:t>保存数据确保加速</a:t>
            </a:r>
            <a:endParaRPr lang="en-US" sz="1500" dirty="0">
              <a:latin typeface="Noto Sans SC Regular" panose="020B0500000000000000" pitchFamily="34" charset="-122"/>
              <a:ea typeface="Noto Sans SC Regular" panose="020B0500000000000000" pitchFamily="34" charset="-122"/>
            </a:endParaRPr>
          </a:p>
          <a:p>
            <a:pPr marL="651510" lvl="1" indent="-285750">
              <a:lnSpc>
                <a:spcPct val="120000"/>
              </a:lnSpc>
            </a:pPr>
            <a:r>
              <a:rPr lang="zh-CN" altLang="en-US" sz="1500" dirty="0">
                <a:latin typeface="Noto Sans SC Regular" panose="020B0500000000000000" pitchFamily="34" charset="-122"/>
                <a:ea typeface="Noto Sans SC Regular" panose="020B0500000000000000" pitchFamily="34" charset="-122"/>
              </a:rPr>
              <a:t>可扩展的计算和存储服务器</a:t>
            </a:r>
            <a:endParaRPr lang="en-US" sz="1500" dirty="0">
              <a:latin typeface="Noto Sans SC Regular" panose="020B0500000000000000" pitchFamily="34" charset="-122"/>
              <a:ea typeface="Noto Sans SC Regular" panose="020B0500000000000000" pitchFamily="34" charset="-122"/>
            </a:endParaRPr>
          </a:p>
          <a:p>
            <a:pPr marL="651510" lvl="1" indent="-285750">
              <a:lnSpc>
                <a:spcPct val="120000"/>
              </a:lnSpc>
            </a:pPr>
            <a:r>
              <a:rPr lang="zh-CN" altLang="en-US" sz="1500" dirty="0">
                <a:latin typeface="Noto Sans SC Regular" panose="020B0500000000000000" pitchFamily="34" charset="-122"/>
                <a:ea typeface="Noto Sans SC Regular" panose="020B0500000000000000" pitchFamily="34" charset="-122"/>
              </a:rPr>
              <a:t>数据在</a:t>
            </a:r>
            <a:r>
              <a:rPr lang="en-US" altLang="zh-CN" sz="1500" dirty="0">
                <a:latin typeface="Noto Sans SC Regular" panose="020B0500000000000000" pitchFamily="34" charset="-122"/>
                <a:ea typeface="Noto Sans SC Regular" panose="020B0500000000000000" pitchFamily="34" charset="-122"/>
              </a:rPr>
              <a:t>PMEM, </a:t>
            </a:r>
            <a:r>
              <a:rPr lang="zh-CN" altLang="en-US" sz="1500" dirty="0">
                <a:latin typeface="Noto Sans SC Regular" panose="020B0500000000000000" pitchFamily="34" charset="-122"/>
                <a:ea typeface="Noto Sans SC Regular" panose="020B0500000000000000" pitchFamily="34" charset="-122"/>
              </a:rPr>
              <a:t>闪存和磁盘智能分层缓存</a:t>
            </a:r>
            <a:endParaRPr lang="en-US" sz="1500" dirty="0">
              <a:latin typeface="Noto Sans SC Regular" panose="020B0500000000000000" pitchFamily="34" charset="-122"/>
              <a:ea typeface="Noto Sans SC Regular" panose="020B0500000000000000" pitchFamily="34" charset="-122"/>
            </a:endParaRPr>
          </a:p>
          <a:p>
            <a:pPr marL="285750" indent="-285750">
              <a:lnSpc>
                <a:spcPct val="120000"/>
              </a:lnSpc>
              <a:spcBef>
                <a:spcPts val="1200"/>
              </a:spcBef>
              <a:buFont typeface="Arial" panose="020B0604020202020204" pitchFamily="34" charset="0"/>
              <a:buChar char="•"/>
            </a:pPr>
            <a:r>
              <a:rPr lang="zh-CN" altLang="en-US" sz="1600" b="1" dirty="0">
                <a:solidFill>
                  <a:srgbClr val="FF0000"/>
                </a:solidFill>
                <a:latin typeface="Noto Sans SC Regular" panose="020B0500000000000000" pitchFamily="34" charset="-122"/>
                <a:ea typeface="Noto Sans SC Regular" panose="020B0500000000000000" pitchFamily="34" charset="-122"/>
              </a:rPr>
              <a:t>独有</a:t>
            </a:r>
            <a:r>
              <a:rPr lang="en-US" sz="1600" b="1" dirty="0">
                <a:latin typeface="Noto Sans SC Regular" panose="020B0500000000000000" pitchFamily="34" charset="-122"/>
                <a:ea typeface="Noto Sans SC Regular" panose="020B0500000000000000" pitchFamily="34" charset="-122"/>
              </a:rPr>
              <a:t>: </a:t>
            </a:r>
            <a:r>
              <a:rPr lang="zh-CN" altLang="en-US" sz="1600" b="1" dirty="0">
                <a:latin typeface="Noto Sans SC Regular" panose="020B0500000000000000" pitchFamily="34" charset="-122"/>
                <a:ea typeface="Noto Sans SC Regular" panose="020B0500000000000000" pitchFamily="34" charset="-122"/>
              </a:rPr>
              <a:t>消除数据库节点的协作瓶颈</a:t>
            </a:r>
            <a:endParaRPr lang="en-US" sz="1600" b="1" dirty="0">
              <a:latin typeface="Noto Sans SC Regular" panose="020B0500000000000000" pitchFamily="34" charset="-122"/>
              <a:ea typeface="Noto Sans SC Regular" panose="020B0500000000000000" pitchFamily="34" charset="-122"/>
            </a:endParaRPr>
          </a:p>
          <a:p>
            <a:pPr marL="651510" lvl="1" indent="-285750">
              <a:lnSpc>
                <a:spcPct val="120000"/>
              </a:lnSpc>
            </a:pPr>
            <a:r>
              <a:rPr lang="zh-CN" altLang="en-US" sz="1500" dirty="0">
                <a:latin typeface="Noto Sans SC Regular" panose="020B0500000000000000" pitchFamily="34" charset="-122"/>
                <a:ea typeface="Noto Sans SC Regular" panose="020B0500000000000000" pitchFamily="34" charset="-122"/>
              </a:rPr>
              <a:t>直连协议</a:t>
            </a:r>
            <a:r>
              <a:rPr lang="en-US" altLang="zh-CN" sz="1500" dirty="0">
                <a:latin typeface="Noto Sans SC Regular" panose="020B0500000000000000" pitchFamily="34" charset="-122"/>
                <a:ea typeface="Noto Sans SC Regular" panose="020B0500000000000000" pitchFamily="34" charset="-122"/>
              </a:rPr>
              <a:t>= OLTP</a:t>
            </a:r>
            <a:r>
              <a:rPr lang="zh-CN" altLang="en-US" sz="1500" dirty="0">
                <a:latin typeface="Noto Sans SC Regular" panose="020B0500000000000000" pitchFamily="34" charset="-122"/>
                <a:ea typeface="Noto Sans SC Regular" panose="020B0500000000000000" pitchFamily="34" charset="-122"/>
              </a:rPr>
              <a:t>节点间通讯提速三倍</a:t>
            </a:r>
            <a:endParaRPr lang="en-US" sz="1500" dirty="0">
              <a:latin typeface="Noto Sans SC Regular" panose="020B0500000000000000" pitchFamily="34" charset="-122"/>
              <a:ea typeface="Noto Sans SC Regular" panose="020B0500000000000000" pitchFamily="34" charset="-122"/>
            </a:endParaRPr>
          </a:p>
          <a:p>
            <a:pPr marL="651510" lvl="1" indent="-285750">
              <a:lnSpc>
                <a:spcPct val="120000"/>
              </a:lnSpc>
            </a:pPr>
            <a:r>
              <a:rPr lang="zh-CN" altLang="en-US" sz="1500" dirty="0">
                <a:latin typeface="Noto Sans SC Regular" panose="020B0500000000000000" pitchFamily="34" charset="-122"/>
                <a:ea typeface="Noto Sans SC Regular" panose="020B0500000000000000" pitchFamily="34" charset="-122"/>
              </a:rPr>
              <a:t>智能块传输消除节点间的日志写入</a:t>
            </a:r>
            <a:endParaRPr lang="en-US" sz="1500" dirty="0">
              <a:latin typeface="Noto Sans SC Regular" panose="020B0500000000000000" pitchFamily="34" charset="-122"/>
              <a:ea typeface="Noto Sans SC Regular" panose="020B0500000000000000" pitchFamily="34" charset="-122"/>
            </a:endParaRPr>
          </a:p>
          <a:p>
            <a:pPr marL="651510" lvl="1" indent="-285750">
              <a:lnSpc>
                <a:spcPct val="120000"/>
              </a:lnSpc>
            </a:pPr>
            <a:r>
              <a:rPr lang="en-US" sz="1500" dirty="0">
                <a:latin typeface="Noto Sans SC Regular" panose="020B0500000000000000" pitchFamily="34" charset="-122"/>
                <a:ea typeface="Noto Sans SC Regular" panose="020B0500000000000000" pitchFamily="34" charset="-122"/>
              </a:rPr>
              <a:t>RDMA </a:t>
            </a:r>
            <a:r>
              <a:rPr lang="zh-CN" altLang="en-US" sz="1500" dirty="0">
                <a:latin typeface="Noto Sans SC Regular" panose="020B0500000000000000" pitchFamily="34" charset="-122"/>
                <a:ea typeface="Noto Sans SC Regular" panose="020B0500000000000000" pitchFamily="34" charset="-122"/>
              </a:rPr>
              <a:t>协议协调节点间交易</a:t>
            </a:r>
            <a:endParaRPr lang="en-US" sz="1500" dirty="0">
              <a:latin typeface="Noto Sans SC Regular" panose="020B0500000000000000" pitchFamily="34" charset="-122"/>
              <a:ea typeface="Noto Sans SC Regular" panose="020B0500000000000000" pitchFamily="34" charset="-122"/>
            </a:endParaRPr>
          </a:p>
          <a:p>
            <a:pPr marL="285750" indent="-285750">
              <a:lnSpc>
                <a:spcPct val="120000"/>
              </a:lnSpc>
              <a:spcBef>
                <a:spcPts val="1200"/>
              </a:spcBef>
              <a:buFont typeface="Arial" panose="020B0604020202020204" pitchFamily="34" charset="0"/>
              <a:buChar char="•"/>
            </a:pPr>
            <a:r>
              <a:rPr lang="zh-CN" altLang="en-US" sz="1600" b="1" dirty="0">
                <a:solidFill>
                  <a:srgbClr val="FF0000"/>
                </a:solidFill>
                <a:latin typeface="Noto Sans SC Regular" panose="020B0500000000000000" pitchFamily="34" charset="-122"/>
                <a:ea typeface="Noto Sans SC Regular" panose="020B0500000000000000" pitchFamily="34" charset="-122"/>
              </a:rPr>
              <a:t>独有</a:t>
            </a:r>
            <a:r>
              <a:rPr lang="en-US" sz="1600" b="1" dirty="0">
                <a:latin typeface="Noto Sans SC Regular" panose="020B0500000000000000" pitchFamily="34" charset="-122"/>
                <a:ea typeface="Noto Sans SC Regular" panose="020B0500000000000000" pitchFamily="34" charset="-122"/>
              </a:rPr>
              <a:t>: </a:t>
            </a:r>
            <a:r>
              <a:rPr lang="zh-CN" altLang="en-US" sz="1600" b="1" dirty="0">
                <a:latin typeface="Noto Sans SC Regular" panose="020B0500000000000000" pitchFamily="34" charset="-122"/>
                <a:ea typeface="Noto Sans SC Regular" panose="020B0500000000000000" pitchFamily="34" charset="-122"/>
              </a:rPr>
              <a:t>快捷监测， 处理故障</a:t>
            </a:r>
            <a:r>
              <a:rPr lang="en-US" altLang="zh-CN" sz="1600" b="1" dirty="0">
                <a:latin typeface="Noto Sans SC Regular" panose="020B0500000000000000" pitchFamily="34" charset="-122"/>
                <a:ea typeface="Noto Sans SC Regular" panose="020B0500000000000000" pitchFamily="34" charset="-122"/>
              </a:rPr>
              <a:t>/</a:t>
            </a:r>
            <a:r>
              <a:rPr lang="zh-CN" altLang="en-US" sz="1600" b="1" dirty="0">
                <a:latin typeface="Noto Sans SC Regular" panose="020B0500000000000000" pitchFamily="34" charset="-122"/>
                <a:ea typeface="Noto Sans SC Regular" panose="020B0500000000000000" pitchFamily="34" charset="-122"/>
              </a:rPr>
              <a:t>失败组件</a:t>
            </a:r>
            <a:endParaRPr lang="en-US" sz="1600" b="1" dirty="0">
              <a:latin typeface="Noto Sans SC Regular" panose="020B0500000000000000" pitchFamily="34" charset="-122"/>
              <a:ea typeface="Noto Sans SC Regular" panose="020B0500000000000000" pitchFamily="34" charset="-122"/>
            </a:endParaRPr>
          </a:p>
          <a:p>
            <a:pPr marL="651510" lvl="1" indent="-285750">
              <a:lnSpc>
                <a:spcPct val="120000"/>
              </a:lnSpc>
            </a:pPr>
            <a:r>
              <a:rPr lang="zh-CN" altLang="en-US" sz="1500" dirty="0">
                <a:latin typeface="Noto Sans SC Regular" panose="020B0500000000000000" pitchFamily="34" charset="-122"/>
                <a:ea typeface="Noto Sans SC Regular" panose="020B0500000000000000" pitchFamily="34" charset="-122"/>
              </a:rPr>
              <a:t>无需时延，自动监测服务器失败</a:t>
            </a:r>
            <a:endParaRPr lang="en-US" sz="1500" dirty="0">
              <a:latin typeface="Noto Sans SC Regular" panose="020B0500000000000000" pitchFamily="34" charset="-122"/>
              <a:ea typeface="Noto Sans SC Regular" panose="020B0500000000000000" pitchFamily="34" charset="-122"/>
            </a:endParaRPr>
          </a:p>
          <a:p>
            <a:pPr marL="651510" lvl="1" indent="-285750">
              <a:lnSpc>
                <a:spcPct val="120000"/>
              </a:lnSpc>
            </a:pPr>
            <a:r>
              <a:rPr lang="zh-CN" altLang="en-US" sz="1500" dirty="0">
                <a:latin typeface="Noto Sans SC Regular" panose="020B0500000000000000" pitchFamily="34" charset="-122"/>
                <a:ea typeface="Noto Sans SC Regular" panose="020B0500000000000000" pitchFamily="34" charset="-122"/>
              </a:rPr>
              <a:t>亚秒级重定向失败设备的</a:t>
            </a:r>
            <a:r>
              <a:rPr lang="en-US" altLang="zh-CN" sz="1500" dirty="0">
                <a:latin typeface="Noto Sans SC Regular" panose="020B0500000000000000" pitchFamily="34" charset="-122"/>
                <a:ea typeface="Noto Sans SC Regular" panose="020B0500000000000000" pitchFamily="34" charset="-122"/>
              </a:rPr>
              <a:t> I/O </a:t>
            </a:r>
            <a:endParaRPr lang="en-US" altLang="zh-CN" sz="1500" dirty="0">
              <a:latin typeface="Noto Sans SC Regular" panose="020B0500000000000000" pitchFamily="34" charset="-122"/>
              <a:ea typeface="Noto Sans SC Regular" panose="020B0500000000000000" pitchFamily="34" charset="-122"/>
            </a:endParaRPr>
          </a:p>
          <a:p>
            <a:pPr marL="285750" indent="-285750">
              <a:lnSpc>
                <a:spcPct val="130000"/>
              </a:lnSpc>
              <a:spcBef>
                <a:spcPts val="1200"/>
              </a:spcBef>
              <a:buFont typeface="Arial" panose="020B0604020202020204" pitchFamily="34" charset="0"/>
              <a:buChar char="•"/>
            </a:pPr>
            <a:r>
              <a:rPr lang="zh-CN" altLang="en-US" sz="1600" b="1" dirty="0">
                <a:solidFill>
                  <a:srgbClr val="FF0000"/>
                </a:solidFill>
                <a:latin typeface="Noto Sans SC Regular" panose="020B0500000000000000" pitchFamily="34" charset="-122"/>
                <a:ea typeface="Noto Sans SC Regular" panose="020B0500000000000000" pitchFamily="34" charset="-122"/>
              </a:rPr>
              <a:t>效果：</a:t>
            </a:r>
            <a:r>
              <a:rPr lang="zh-CN" altLang="en-US" sz="1600" b="1" dirty="0">
                <a:latin typeface="Noto Sans SC Regular" panose="020B0500000000000000" pitchFamily="34" charset="-122"/>
                <a:ea typeface="Noto Sans SC Regular" panose="020B0500000000000000" pitchFamily="34" charset="-122"/>
              </a:rPr>
              <a:t>内存响应时间级别的数据库持久化，横向扩展应用透明，高可用容错最大化</a:t>
            </a:r>
            <a:endParaRPr lang="en-US" sz="1600" b="1" dirty="0">
              <a:latin typeface="Noto Sans SC Regular" panose="020B0500000000000000" pitchFamily="34" charset="-122"/>
              <a:ea typeface="Noto Sans SC Regular" panose="020B0500000000000000" pitchFamily="34" charset="-122"/>
            </a:endParaRPr>
          </a:p>
        </p:txBody>
      </p:sp>
      <p:sp>
        <p:nvSpPr>
          <p:cNvPr id="5" name="Title 4"/>
          <p:cNvSpPr>
            <a:spLocks noGrp="1"/>
          </p:cNvSpPr>
          <p:nvPr>
            <p:ph type="title"/>
          </p:nvPr>
        </p:nvSpPr>
        <p:spPr>
          <a:xfrm>
            <a:off x="565675" y="182403"/>
            <a:ext cx="10671048" cy="822960"/>
          </a:xfrm>
        </p:spPr>
        <p:txBody>
          <a:bodyPr/>
          <a:lstStyle/>
          <a:p>
            <a:r>
              <a:rPr lang="zh-CN" altLang="en-US" dirty="0">
                <a:latin typeface="Noto Sans SC Regular" panose="020B0500000000000000" pitchFamily="34" charset="-122"/>
                <a:ea typeface="Noto Sans SC Regular" panose="020B0500000000000000" pitchFamily="34" charset="-122"/>
              </a:rPr>
              <a:t>最快的</a:t>
            </a:r>
            <a:r>
              <a:rPr lang="en-US" altLang="zh-CN" dirty="0">
                <a:solidFill>
                  <a:srgbClr val="FF0000"/>
                </a:solidFill>
                <a:latin typeface="Noto Sans SC Regular" panose="020B0500000000000000" pitchFamily="34" charset="-122"/>
                <a:ea typeface="Noto Sans SC Regular" panose="020B0500000000000000" pitchFamily="34" charset="-122"/>
              </a:rPr>
              <a:t>OLTP</a:t>
            </a:r>
            <a:r>
              <a:rPr lang="zh-CN" altLang="en-US" dirty="0">
                <a:latin typeface="Noto Sans SC Regular" panose="020B0500000000000000" pitchFamily="34" charset="-122"/>
                <a:ea typeface="Noto Sans SC Regular" panose="020B0500000000000000" pitchFamily="34" charset="-122"/>
              </a:rPr>
              <a:t>平台 </a:t>
            </a:r>
            <a:r>
              <a:rPr lang="en-US" dirty="0">
                <a:latin typeface="Noto Sans SC Regular" panose="020B0500000000000000" pitchFamily="34" charset="-122"/>
                <a:ea typeface="Noto Sans SC Regular" panose="020B0500000000000000" pitchFamily="34" charset="-122"/>
              </a:rPr>
              <a:t> </a:t>
            </a:r>
            <a:endParaRPr lang="en-US" dirty="0">
              <a:latin typeface="Noto Sans SC Regular" panose="020B0500000000000000" pitchFamily="34" charset="-122"/>
              <a:ea typeface="Noto Sans SC Regular" panose="020B0500000000000000" pitchFamily="34" charset="-122"/>
            </a:endParaRPr>
          </a:p>
        </p:txBody>
      </p:sp>
      <p:pic>
        <p:nvPicPr>
          <p:cNvPr id="31" name="Picture 30"/>
          <p:cNvPicPr>
            <a:picLocks noChangeAspect="1"/>
          </p:cNvPicPr>
          <p:nvPr/>
        </p:nvPicPr>
        <p:blipFill>
          <a:blip r:embed="rId1" cstate="screen"/>
          <a:stretch>
            <a:fillRect/>
          </a:stretch>
        </p:blipFill>
        <p:spPr>
          <a:xfrm>
            <a:off x="10900844" y="182815"/>
            <a:ext cx="952630" cy="952630"/>
          </a:xfrm>
          <a:prstGeom prst="rect">
            <a:avLst/>
          </a:prstGeom>
        </p:spPr>
      </p:pic>
      <p:sp>
        <p:nvSpPr>
          <p:cNvPr id="3" name="页脚占位符 2"/>
          <p:cNvSpPr>
            <a:spLocks noGrp="1"/>
          </p:cNvSpPr>
          <p:nvPr>
            <p:ph type="ftr" sz="quarter" idx="16"/>
          </p:nvPr>
        </p:nvSpPr>
        <p:spPr/>
        <p:txBody>
          <a:bodyPr/>
          <a:lstStyle/>
          <a:p>
            <a:r>
              <a:rPr lang="en-US">
                <a:latin typeface="Noto Sans SC Regular" panose="020B0500000000000000" pitchFamily="34" charset="-122"/>
                <a:ea typeface="Noto Sans SC Regular" panose="020B0500000000000000" pitchFamily="34" charset="-122"/>
              </a:rPr>
              <a:t>Copyright © 2022, Oracle and/or its affiliates</a:t>
            </a:r>
            <a:endParaRPr lang="en-US" dirty="0">
              <a:latin typeface="Noto Sans SC Regular" panose="020B0500000000000000" pitchFamily="34" charset="-122"/>
              <a:ea typeface="Noto Sans SC Regular" panose="020B0500000000000000" pitchFamily="34" charset="-122"/>
            </a:endParaRPr>
          </a:p>
        </p:txBody>
      </p:sp>
      <p:sp>
        <p:nvSpPr>
          <p:cNvPr id="8" name="灯片编号占位符 7"/>
          <p:cNvSpPr>
            <a:spLocks noGrp="1"/>
          </p:cNvSpPr>
          <p:nvPr>
            <p:ph type="sldNum" sz="quarter" idx="17"/>
          </p:nvPr>
        </p:nvSpPr>
        <p:spPr/>
        <p:txBody>
          <a:bodyPr/>
          <a:lstStyle/>
          <a:p>
            <a:fld id="{345D60D9-5372-5F40-9443-0F9AE5BDC3C8}" type="slidenum">
              <a:rPr lang="en-US" smtClean="0">
                <a:latin typeface="Noto Sans SC Regular" panose="020B0500000000000000" pitchFamily="34" charset="-122"/>
                <a:ea typeface="Noto Sans SC Regular" panose="020B0500000000000000" pitchFamily="34" charset="-122"/>
              </a:rPr>
            </a:fld>
            <a:endParaRPr lang="en-US" dirty="0">
              <a:latin typeface="Noto Sans SC Regular" panose="020B0500000000000000" pitchFamily="34" charset="-122"/>
              <a:ea typeface="Noto Sans SC Regular" panose="020B0500000000000000" pitchFamily="34" charset="-122"/>
            </a:endParaRPr>
          </a:p>
        </p:txBody>
      </p:sp>
      <p:grpSp>
        <p:nvGrpSpPr>
          <p:cNvPr id="98" name="Group 3"/>
          <p:cNvGrpSpPr/>
          <p:nvPr/>
        </p:nvGrpSpPr>
        <p:grpSpPr>
          <a:xfrm>
            <a:off x="7640755" y="3748736"/>
            <a:ext cx="3638962" cy="1271603"/>
            <a:chOff x="7221655" y="3748736"/>
            <a:chExt cx="3638962" cy="1271603"/>
          </a:xfrm>
        </p:grpSpPr>
        <p:sp>
          <p:nvSpPr>
            <p:cNvPr id="99" name="TextBox 33"/>
            <p:cNvSpPr txBox="1"/>
            <p:nvPr/>
          </p:nvSpPr>
          <p:spPr>
            <a:xfrm>
              <a:off x="7237580" y="3748736"/>
              <a:ext cx="3591253" cy="276999"/>
            </a:xfrm>
            <a:prstGeom prst="rect">
              <a:avLst/>
            </a:prstGeom>
            <a:solidFill>
              <a:srgbClr val="FACD62">
                <a:lumMod val="40000"/>
                <a:lumOff val="60000"/>
              </a:srgbClr>
            </a:solidFill>
            <a:effectLst>
              <a:outerShdw blurRad="50800" dist="38100" dir="5400000" algn="t" rotWithShape="0">
                <a:prstClr val="black">
                  <a:alpha val="40000"/>
                </a:prst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200" b="1" i="0" u="none" strike="noStrike" kern="0" cap="none" spc="0" normalizeH="0" baseline="0" noProof="0" dirty="0">
                  <a:ln>
                    <a:noFill/>
                  </a:ln>
                  <a:solidFill>
                    <a:srgbClr val="312D2A"/>
                  </a:solidFill>
                  <a:effectLst/>
                  <a:uLnTx/>
                  <a:uFillTx/>
                  <a:latin typeface="Noto Sans SC Regular" panose="020B0500000000000000" pitchFamily="34" charset="-122"/>
                  <a:ea typeface="Noto Sans SC Regular" panose="020B0500000000000000" pitchFamily="34" charset="-122"/>
                </a:rPr>
                <a:t>PMEM Accelerator</a:t>
              </a:r>
              <a:endParaRPr kumimoji="0" lang="en-AU" sz="1200" b="1" i="0" u="none" strike="noStrike" kern="0" cap="none" spc="0" normalizeH="0" baseline="0" noProof="0" dirty="0">
                <a:ln>
                  <a:noFill/>
                </a:ln>
                <a:solidFill>
                  <a:srgbClr val="312D2A"/>
                </a:solidFill>
                <a:effectLst/>
                <a:uLnTx/>
                <a:uFillTx/>
                <a:latin typeface="Noto Sans SC Regular" panose="020B0500000000000000" pitchFamily="34" charset="-122"/>
                <a:ea typeface="Noto Sans SC Regular" panose="020B0500000000000000" pitchFamily="34" charset="-122"/>
              </a:endParaRPr>
            </a:p>
          </p:txBody>
        </p:sp>
        <p:sp>
          <p:nvSpPr>
            <p:cNvPr id="100" name="TextBox 34"/>
            <p:cNvSpPr txBox="1"/>
            <p:nvPr/>
          </p:nvSpPr>
          <p:spPr>
            <a:xfrm>
              <a:off x="7237580" y="4050692"/>
              <a:ext cx="3591253" cy="276999"/>
            </a:xfrm>
            <a:prstGeom prst="rect">
              <a:avLst/>
            </a:prstGeom>
            <a:solidFill>
              <a:srgbClr val="94AFAF">
                <a:lumMod val="40000"/>
                <a:lumOff val="60000"/>
              </a:srgbClr>
            </a:solidFill>
            <a:effectLst>
              <a:outerShdw blurRad="50800" dist="38100" dir="5400000" algn="t" rotWithShape="0">
                <a:prstClr val="black">
                  <a:alpha val="40000"/>
                </a:prst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200" b="1" i="0" u="none" strike="noStrike" kern="0" cap="none" spc="0" normalizeH="0" baseline="0" noProof="0" dirty="0">
                  <a:ln>
                    <a:noFill/>
                  </a:ln>
                  <a:solidFill>
                    <a:srgbClr val="312D2A"/>
                  </a:solidFill>
                  <a:effectLst/>
                  <a:uLnTx/>
                  <a:uFillTx/>
                  <a:latin typeface="Noto Sans SC Regular" panose="020B0500000000000000" pitchFamily="34" charset="-122"/>
                  <a:ea typeface="Noto Sans SC Regular" panose="020B0500000000000000" pitchFamily="34" charset="-122"/>
                </a:rPr>
                <a:t>PCI </a:t>
              </a:r>
              <a:r>
                <a:rPr kumimoji="0" lang="en-US" sz="1200" b="1" i="0" u="none" strike="noStrike" kern="0" cap="none" spc="0" normalizeH="0" baseline="0" noProof="0" dirty="0" err="1">
                  <a:ln>
                    <a:noFill/>
                  </a:ln>
                  <a:solidFill>
                    <a:srgbClr val="312D2A"/>
                  </a:solidFill>
                  <a:effectLst/>
                  <a:uLnTx/>
                  <a:uFillTx/>
                  <a:latin typeface="Noto Sans SC Regular" panose="020B0500000000000000" pitchFamily="34" charset="-122"/>
                  <a:ea typeface="Noto Sans SC Regular" panose="020B0500000000000000" pitchFamily="34" charset="-122"/>
                </a:rPr>
                <a:t>NVMe</a:t>
              </a:r>
              <a:r>
                <a:rPr kumimoji="0" lang="en-US" sz="1200" b="1" i="0" u="none" strike="noStrike" kern="0" cap="none" spc="0" normalizeH="0" baseline="0" noProof="0" dirty="0">
                  <a:ln>
                    <a:noFill/>
                  </a:ln>
                  <a:solidFill>
                    <a:srgbClr val="312D2A"/>
                  </a:solidFill>
                  <a:effectLst/>
                  <a:uLnTx/>
                  <a:uFillTx/>
                  <a:latin typeface="Noto Sans SC Regular" panose="020B0500000000000000" pitchFamily="34" charset="-122"/>
                  <a:ea typeface="Noto Sans SC Regular" panose="020B0500000000000000" pitchFamily="34" charset="-122"/>
                </a:rPr>
                <a:t> Flash</a:t>
              </a:r>
              <a:endParaRPr kumimoji="0" lang="en-AU" sz="1200" b="1" i="0" u="none" strike="noStrike" kern="0" cap="none" spc="0" normalizeH="0" baseline="0" noProof="0" dirty="0">
                <a:ln>
                  <a:noFill/>
                </a:ln>
                <a:solidFill>
                  <a:srgbClr val="312D2A"/>
                </a:solidFill>
                <a:effectLst/>
                <a:uLnTx/>
                <a:uFillTx/>
                <a:latin typeface="Noto Sans SC Regular" panose="020B0500000000000000" pitchFamily="34" charset="-122"/>
                <a:ea typeface="Noto Sans SC Regular" panose="020B0500000000000000" pitchFamily="34" charset="-122"/>
              </a:endParaRPr>
            </a:p>
          </p:txBody>
        </p:sp>
        <p:pic>
          <p:nvPicPr>
            <p:cNvPr id="101" name="Picture 2"/>
            <p:cNvPicPr>
              <a:picLocks noChangeAspect="1" noChangeArrowheads="1"/>
            </p:cNvPicPr>
            <p:nvPr/>
          </p:nvPicPr>
          <p:blipFill>
            <a:blip r:embed="rId2" cstate="screen"/>
            <a:srcRect/>
            <a:stretch>
              <a:fillRect/>
            </a:stretch>
          </p:blipFill>
          <p:spPr bwMode="auto">
            <a:xfrm>
              <a:off x="7221655" y="4368359"/>
              <a:ext cx="3638962" cy="651980"/>
            </a:xfrm>
            <a:prstGeom prst="rect">
              <a:avLst/>
            </a:prstGeom>
            <a:noFill/>
            <a:extLst>
              <a:ext uri="{909E8E84-426E-40DD-AFC4-6F175D3DCCD1}">
                <a14:hiddenFill xmlns:a14="http://schemas.microsoft.com/office/drawing/2010/main">
                  <a:solidFill>
                    <a:srgbClr val="FFFFFF"/>
                  </a:solidFill>
                </a14:hiddenFill>
              </a:ext>
            </a:extLst>
          </p:spPr>
        </p:pic>
      </p:grpSp>
      <p:pic>
        <p:nvPicPr>
          <p:cNvPr id="102" name="Picture 2"/>
          <p:cNvPicPr>
            <a:picLocks noChangeAspect="1" noChangeArrowheads="1"/>
          </p:cNvPicPr>
          <p:nvPr/>
        </p:nvPicPr>
        <p:blipFill>
          <a:blip r:embed="rId3" cstate="screen"/>
          <a:srcRect/>
          <a:stretch>
            <a:fillRect/>
          </a:stretch>
        </p:blipFill>
        <p:spPr bwMode="auto">
          <a:xfrm>
            <a:off x="7615163" y="2188979"/>
            <a:ext cx="3632769" cy="325435"/>
          </a:xfrm>
          <a:prstGeom prst="rect">
            <a:avLst/>
          </a:prstGeom>
          <a:noFill/>
          <a:ln w="9525">
            <a:noFill/>
            <a:miter lim="800000"/>
            <a:headEnd/>
            <a:tailEnd/>
          </a:ln>
        </p:spPr>
      </p:pic>
      <p:sp>
        <p:nvSpPr>
          <p:cNvPr id="103" name="TextBox 43"/>
          <p:cNvSpPr txBox="1"/>
          <p:nvPr/>
        </p:nvSpPr>
        <p:spPr>
          <a:xfrm>
            <a:off x="8052471" y="1706298"/>
            <a:ext cx="2796630" cy="447687"/>
          </a:xfrm>
          <a:prstGeom prst="rect">
            <a:avLst/>
          </a:prstGeom>
          <a:noFill/>
        </p:spPr>
        <p:txBody>
          <a:bodyPr wrap="square" lIns="0" tIns="0" rIns="0" bIns="0" rtlCol="0">
            <a:spAutoFit/>
          </a:bodyPr>
          <a:lstStyle/>
          <a:p>
            <a:pPr marL="0" marR="0" lvl="0" indent="0" algn="ctr" defTabSz="914400" eaLnBrk="1" fontAlgn="auto" latinLnBrk="0" hangingPunct="1">
              <a:lnSpc>
                <a:spcPct val="80000"/>
              </a:lnSpc>
              <a:spcBef>
                <a:spcPts val="0"/>
              </a:spcBef>
              <a:spcAft>
                <a:spcPts val="0"/>
              </a:spcAft>
              <a:buClrTx/>
              <a:buSzTx/>
              <a:buFontTx/>
              <a:buNone/>
              <a:defRPr/>
            </a:pPr>
            <a:r>
              <a:rPr kumimoji="0" lang="en-US" sz="1800" b="1" i="0" u="none" strike="noStrike" kern="0" cap="none" spc="0" normalizeH="0" baseline="0" noProof="0" dirty="0">
                <a:ln>
                  <a:noFill/>
                </a:ln>
                <a:solidFill>
                  <a:srgbClr val="C74634"/>
                </a:solidFill>
                <a:effectLst/>
                <a:uLnTx/>
                <a:uFillTx/>
                <a:latin typeface="Noto Sans SC Regular" panose="020B0500000000000000" pitchFamily="34" charset="-122"/>
                <a:ea typeface="Noto Sans SC Regular" panose="020B0500000000000000" pitchFamily="34" charset="-122"/>
              </a:rPr>
              <a:t>Exadata</a:t>
            </a:r>
            <a:endParaRPr kumimoji="0" lang="en-US" sz="1800" b="1" i="0" u="none" strike="noStrike" kern="0" cap="none" spc="0" normalizeH="0" baseline="0" noProof="0" dirty="0">
              <a:ln>
                <a:noFill/>
              </a:ln>
              <a:solidFill>
                <a:srgbClr val="C74634"/>
              </a:solidFill>
              <a:effectLst/>
              <a:uLnTx/>
              <a:uFillTx/>
              <a:latin typeface="Noto Sans SC Regular" panose="020B0500000000000000" pitchFamily="34" charset="-122"/>
              <a:ea typeface="Noto Sans SC Regular" panose="020B0500000000000000" pitchFamily="34" charset="-122"/>
            </a:endParaRPr>
          </a:p>
          <a:p>
            <a:pPr marL="0" marR="0" lvl="0" indent="0" algn="ctr" defTabSz="914400" eaLnBrk="1" fontAlgn="auto" latinLnBrk="0" hangingPunct="1">
              <a:lnSpc>
                <a:spcPct val="80000"/>
              </a:lnSpc>
              <a:spcBef>
                <a:spcPts val="0"/>
              </a:spcBef>
              <a:spcAft>
                <a:spcPts val="0"/>
              </a:spcAft>
              <a:buClrTx/>
              <a:buSzTx/>
              <a:buFontTx/>
              <a:buNone/>
              <a:defRPr/>
            </a:pPr>
            <a:r>
              <a:rPr kumimoji="0" lang="zh-CN" altLang="en-US" sz="1800" b="1" i="0" u="none" strike="noStrike" kern="0" cap="none" spc="0" normalizeH="0" baseline="0" noProof="0" dirty="0">
                <a:ln>
                  <a:noFill/>
                </a:ln>
                <a:solidFill>
                  <a:srgbClr val="C74634"/>
                </a:solidFill>
                <a:effectLst/>
                <a:uLnTx/>
                <a:uFillTx/>
                <a:latin typeface="Noto Sans SC Regular" panose="020B0500000000000000" pitchFamily="34" charset="-122"/>
                <a:ea typeface="Noto Sans SC Regular" panose="020B0500000000000000" pitchFamily="34" charset="-122"/>
              </a:rPr>
              <a:t>数据库服务器</a:t>
            </a:r>
            <a:endParaRPr kumimoji="0" lang="en-US" sz="1800" b="1" i="0" u="none" strike="noStrike" kern="0" cap="none" spc="0" normalizeH="0" baseline="0" noProof="0" dirty="0">
              <a:ln>
                <a:noFill/>
              </a:ln>
              <a:solidFill>
                <a:srgbClr val="C74634"/>
              </a:solidFill>
              <a:effectLst/>
              <a:uLnTx/>
              <a:uFillTx/>
              <a:latin typeface="Noto Sans SC Regular" panose="020B0500000000000000" pitchFamily="34" charset="-122"/>
              <a:ea typeface="Noto Sans SC Regular" panose="020B0500000000000000" pitchFamily="34" charset="-122"/>
            </a:endParaRPr>
          </a:p>
        </p:txBody>
      </p:sp>
      <p:sp>
        <p:nvSpPr>
          <p:cNvPr id="104" name="TextBox 44"/>
          <p:cNvSpPr txBox="1"/>
          <p:nvPr/>
        </p:nvSpPr>
        <p:spPr>
          <a:xfrm>
            <a:off x="9806563" y="2792274"/>
            <a:ext cx="1832181" cy="1938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0"/>
              </a:spcAft>
              <a:buClrTx/>
              <a:buSzTx/>
              <a:buFontTx/>
              <a:buNone/>
              <a:defRPr/>
            </a:pPr>
            <a:r>
              <a:rPr kumimoji="0" lang="en-US" sz="1400" b="1" i="0" u="none" strike="noStrike" kern="0" cap="none" spc="0" normalizeH="0" baseline="0" noProof="0" dirty="0">
                <a:ln>
                  <a:noFill/>
                </a:ln>
                <a:solidFill>
                  <a:srgbClr val="312D2A"/>
                </a:solidFill>
                <a:effectLst/>
                <a:uLnTx/>
                <a:uFillTx/>
                <a:latin typeface="Noto Sans SC Regular" panose="020B0500000000000000" pitchFamily="34" charset="-122"/>
                <a:ea typeface="Noto Sans SC Regular" panose="020B0500000000000000" pitchFamily="34" charset="-122"/>
              </a:rPr>
              <a:t>100g </a:t>
            </a:r>
            <a:r>
              <a:rPr kumimoji="0" lang="en-US" sz="1400" b="1" i="0" u="none" strike="noStrike" kern="0" cap="none" spc="0" normalizeH="0" baseline="0" noProof="0" dirty="0" err="1">
                <a:ln>
                  <a:noFill/>
                </a:ln>
                <a:solidFill>
                  <a:srgbClr val="312D2A"/>
                </a:solidFill>
                <a:effectLst/>
                <a:uLnTx/>
                <a:uFillTx/>
                <a:latin typeface="Noto Sans SC Regular" panose="020B0500000000000000" pitchFamily="34" charset="-122"/>
                <a:ea typeface="Noto Sans SC Regular" panose="020B0500000000000000" pitchFamily="34" charset="-122"/>
              </a:rPr>
              <a:t>RoCE</a:t>
            </a:r>
            <a:r>
              <a:rPr kumimoji="0" lang="en-US" sz="1400" b="1" i="0" u="none" strike="noStrike" kern="0" cap="none" spc="0" normalizeH="0" baseline="0" noProof="0" dirty="0">
                <a:ln>
                  <a:noFill/>
                </a:ln>
                <a:solidFill>
                  <a:srgbClr val="312D2A"/>
                </a:solidFill>
                <a:effectLst/>
                <a:uLnTx/>
                <a:uFillTx/>
                <a:latin typeface="Noto Sans SC Regular" panose="020B0500000000000000" pitchFamily="34" charset="-122"/>
                <a:ea typeface="Noto Sans SC Regular" panose="020B0500000000000000" pitchFamily="34" charset="-122"/>
              </a:rPr>
              <a:t> Network</a:t>
            </a:r>
            <a:endParaRPr kumimoji="0" lang="en-US" sz="1400" b="1" i="0" u="none" strike="noStrike" kern="0" cap="none" spc="0" normalizeH="0" baseline="0" noProof="0" dirty="0">
              <a:ln>
                <a:noFill/>
              </a:ln>
              <a:solidFill>
                <a:srgbClr val="312D2A"/>
              </a:solidFill>
              <a:effectLst/>
              <a:uLnTx/>
              <a:uFillTx/>
              <a:latin typeface="Noto Sans SC Regular" panose="020B0500000000000000" pitchFamily="34" charset="-122"/>
              <a:ea typeface="Noto Sans SC Regular" panose="020B0500000000000000" pitchFamily="34" charset="-122"/>
            </a:endParaRPr>
          </a:p>
        </p:txBody>
      </p:sp>
      <p:sp>
        <p:nvSpPr>
          <p:cNvPr id="105" name="Up-Down Arrow 64"/>
          <p:cNvSpPr/>
          <p:nvPr/>
        </p:nvSpPr>
        <p:spPr bwMode="gray">
          <a:xfrm>
            <a:off x="9172861" y="2664803"/>
            <a:ext cx="574750" cy="1029400"/>
          </a:xfrm>
          <a:prstGeom prst="upDownArrow">
            <a:avLst/>
          </a:prstGeom>
          <a:solidFill>
            <a:srgbClr val="312D2A"/>
          </a:solidFill>
          <a:ln>
            <a:noFill/>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90000"/>
              </a:lnSpc>
              <a:spcBef>
                <a:spcPts val="0"/>
              </a:spcBef>
              <a:spcAft>
                <a:spcPts val="0"/>
              </a:spcAft>
              <a:buClrTx/>
              <a:buSzTx/>
              <a:buFontTx/>
              <a:buNone/>
              <a:defRPr/>
            </a:pPr>
            <a:endParaRPr kumimoji="0" lang="en-US" sz="1400" b="0" i="0" u="none" strike="noStrike" kern="0" cap="none" spc="0" normalizeH="0" baseline="0" noProof="0" dirty="0">
              <a:ln>
                <a:noFill/>
              </a:ln>
              <a:solidFill>
                <a:srgbClr val="FCFBFA"/>
              </a:solidFill>
              <a:effectLst/>
              <a:uLnTx/>
              <a:uFillTx/>
              <a:latin typeface="Noto Sans SC Regular" panose="020B0500000000000000" pitchFamily="34" charset="-122"/>
              <a:ea typeface="Noto Sans SC Regular" panose="020B0500000000000000" pitchFamily="34" charset="-122"/>
            </a:endParaRPr>
          </a:p>
        </p:txBody>
      </p:sp>
      <p:sp>
        <p:nvSpPr>
          <p:cNvPr id="106" name="TextBox 56"/>
          <p:cNvSpPr txBox="1"/>
          <p:nvPr/>
        </p:nvSpPr>
        <p:spPr>
          <a:xfrm>
            <a:off x="8489111" y="5471574"/>
            <a:ext cx="1884871" cy="456728"/>
          </a:xfrm>
          <a:prstGeom prst="rect">
            <a:avLst/>
          </a:prstGeom>
          <a:solidFill>
            <a:srgbClr val="FCFBFA">
              <a:alpha val="65000"/>
            </a:srgbClr>
          </a:solidFill>
        </p:spPr>
        <p:txBody>
          <a:bodyPr wrap="square" lIns="0" tIns="0" rIns="0" bIns="0" rtlCol="0">
            <a:spAutoFit/>
          </a:bodyPr>
          <a:lstStyle/>
          <a:p>
            <a:pPr marL="0" marR="0" lvl="0" indent="0" algn="ctr" defTabSz="914400" eaLnBrk="1" fontAlgn="auto" latinLnBrk="0" hangingPunct="1">
              <a:lnSpc>
                <a:spcPct val="80000"/>
              </a:lnSpc>
              <a:spcBef>
                <a:spcPts val="0"/>
              </a:spcBef>
              <a:spcAft>
                <a:spcPts val="0"/>
              </a:spcAft>
              <a:buClrTx/>
              <a:buSzTx/>
              <a:buFontTx/>
              <a:buNone/>
              <a:defRPr/>
            </a:pPr>
            <a:r>
              <a:rPr kumimoji="0" lang="en-US" sz="1800" b="1" i="0" u="none" strike="noStrike" kern="0" cap="none" spc="0" normalizeH="0" baseline="0" noProof="0" dirty="0">
                <a:ln>
                  <a:noFill/>
                </a:ln>
                <a:solidFill>
                  <a:srgbClr val="C74634"/>
                </a:solidFill>
                <a:effectLst/>
                <a:uLnTx/>
                <a:uFillTx/>
                <a:latin typeface="Noto Sans SC Regular" panose="020B0500000000000000" pitchFamily="34" charset="-122"/>
                <a:ea typeface="Noto Sans SC Regular" panose="020B0500000000000000" pitchFamily="34" charset="-122"/>
              </a:rPr>
              <a:t>Exadata</a:t>
            </a:r>
            <a:endParaRPr kumimoji="0" lang="en-US" sz="1800" b="1" i="0" u="none" strike="noStrike" kern="0" cap="none" spc="0" normalizeH="0" baseline="0" noProof="0" dirty="0">
              <a:ln>
                <a:noFill/>
              </a:ln>
              <a:solidFill>
                <a:srgbClr val="C74634"/>
              </a:solidFill>
              <a:effectLst/>
              <a:uLnTx/>
              <a:uFillTx/>
              <a:latin typeface="Noto Sans SC Regular" panose="020B0500000000000000" pitchFamily="34" charset="-122"/>
              <a:ea typeface="Noto Sans SC Regular" panose="020B0500000000000000" pitchFamily="34" charset="-122"/>
            </a:endParaRPr>
          </a:p>
          <a:p>
            <a:pPr marL="0" marR="0" lvl="0" indent="0" algn="ctr" defTabSz="914400" eaLnBrk="1" fontAlgn="auto" latinLnBrk="0" hangingPunct="1">
              <a:lnSpc>
                <a:spcPct val="80000"/>
              </a:lnSpc>
              <a:spcBef>
                <a:spcPts val="0"/>
              </a:spcBef>
              <a:spcAft>
                <a:spcPts val="0"/>
              </a:spcAft>
              <a:buClrTx/>
              <a:buSzTx/>
              <a:buFontTx/>
              <a:buNone/>
              <a:defRPr/>
            </a:pPr>
            <a:r>
              <a:rPr kumimoji="0" lang="zh-CN" altLang="en-US" sz="1800" b="1" i="0" u="none" strike="noStrike" kern="0" cap="none" spc="0" normalizeH="0" baseline="0" noProof="0" dirty="0">
                <a:ln>
                  <a:noFill/>
                </a:ln>
                <a:solidFill>
                  <a:srgbClr val="C74634"/>
                </a:solidFill>
                <a:effectLst/>
                <a:uLnTx/>
                <a:uFillTx/>
                <a:latin typeface="Noto Sans SC Regular" panose="020B0500000000000000" pitchFamily="34" charset="-122"/>
                <a:ea typeface="Noto Sans SC Regular" panose="020B0500000000000000" pitchFamily="34" charset="-122"/>
              </a:rPr>
              <a:t>存储服务器</a:t>
            </a:r>
            <a:endParaRPr kumimoji="0" lang="en-US" sz="1800" b="1" i="0" u="none" strike="noStrike" kern="0" cap="none" spc="0" normalizeH="0" baseline="0" noProof="0" dirty="0">
              <a:ln>
                <a:noFill/>
              </a:ln>
              <a:solidFill>
                <a:srgbClr val="C74634"/>
              </a:solidFill>
              <a:effectLst/>
              <a:uLnTx/>
              <a:uFillTx/>
              <a:latin typeface="Noto Sans SC Regular" panose="020B0500000000000000" pitchFamily="34" charset="-122"/>
              <a:ea typeface="Noto Sans SC Regular" panose="020B0500000000000000" pitchFamily="34" charset="-122"/>
            </a:endParaRPr>
          </a:p>
        </p:txBody>
      </p:sp>
      <p:cxnSp>
        <p:nvCxnSpPr>
          <p:cNvPr id="107" name="Curved Connector 107"/>
          <p:cNvCxnSpPr>
            <a:stCxn id="102" idx="1"/>
            <a:endCxn id="101" idx="1"/>
          </p:cNvCxnSpPr>
          <p:nvPr/>
        </p:nvCxnSpPr>
        <p:spPr>
          <a:xfrm rot="10800000" flipH="1" flipV="1">
            <a:off x="7615163" y="2351697"/>
            <a:ext cx="25592" cy="2342652"/>
          </a:xfrm>
          <a:prstGeom prst="bentConnector3">
            <a:avLst>
              <a:gd name="adj1" fmla="val -1932201"/>
            </a:avLst>
          </a:prstGeom>
          <a:noFill/>
          <a:ln w="57150" cap="flat" cmpd="sng" algn="ctr">
            <a:solidFill>
              <a:srgbClr val="312D2A"/>
            </a:solidFill>
            <a:prstDash val="solid"/>
            <a:tailEnd type="triangle"/>
          </a:ln>
          <a:effectLst/>
        </p:spPr>
      </p:cxnSp>
      <p:pic>
        <p:nvPicPr>
          <p:cNvPr id="108" name="Picture 2"/>
          <p:cNvPicPr>
            <a:picLocks noChangeAspect="1" noChangeArrowheads="1"/>
          </p:cNvPicPr>
          <p:nvPr/>
        </p:nvPicPr>
        <p:blipFill>
          <a:blip r:embed="rId3" cstate="screen"/>
          <a:srcRect/>
          <a:stretch>
            <a:fillRect/>
          </a:stretch>
        </p:blipFill>
        <p:spPr bwMode="auto">
          <a:xfrm>
            <a:off x="7744390" y="2300960"/>
            <a:ext cx="3632769" cy="325435"/>
          </a:xfrm>
          <a:prstGeom prst="rect">
            <a:avLst/>
          </a:prstGeom>
          <a:noFill/>
          <a:ln w="9525">
            <a:noFill/>
            <a:miter lim="800000"/>
            <a:headEnd/>
            <a:tailEnd/>
          </a:ln>
        </p:spPr>
      </p:pic>
      <p:cxnSp>
        <p:nvCxnSpPr>
          <p:cNvPr id="109" name="Curved Connector 107"/>
          <p:cNvCxnSpPr>
            <a:stCxn id="102" idx="1"/>
            <a:endCxn id="113" idx="1"/>
          </p:cNvCxnSpPr>
          <p:nvPr/>
        </p:nvCxnSpPr>
        <p:spPr>
          <a:xfrm rot="10800000" flipH="1" flipV="1">
            <a:off x="7615163" y="2351697"/>
            <a:ext cx="177992" cy="2495052"/>
          </a:xfrm>
          <a:prstGeom prst="bentConnector3">
            <a:avLst>
              <a:gd name="adj1" fmla="val -197659"/>
            </a:avLst>
          </a:prstGeom>
          <a:noFill/>
          <a:ln w="57150" cap="flat" cmpd="sng" algn="ctr">
            <a:solidFill>
              <a:srgbClr val="312D2A"/>
            </a:solidFill>
            <a:prstDash val="solid"/>
            <a:tailEnd type="triangle"/>
          </a:ln>
          <a:effectLst/>
        </p:spPr>
      </p:cxnSp>
      <p:grpSp>
        <p:nvGrpSpPr>
          <p:cNvPr id="110" name="Group 32"/>
          <p:cNvGrpSpPr/>
          <p:nvPr/>
        </p:nvGrpSpPr>
        <p:grpSpPr>
          <a:xfrm>
            <a:off x="7793155" y="3901136"/>
            <a:ext cx="3638962" cy="1271603"/>
            <a:chOff x="7221655" y="3748736"/>
            <a:chExt cx="3638962" cy="1271603"/>
          </a:xfrm>
        </p:grpSpPr>
        <p:sp>
          <p:nvSpPr>
            <p:cNvPr id="111" name="TextBox 36"/>
            <p:cNvSpPr txBox="1"/>
            <p:nvPr/>
          </p:nvSpPr>
          <p:spPr>
            <a:xfrm>
              <a:off x="7237580" y="3748736"/>
              <a:ext cx="3591253" cy="276999"/>
            </a:xfrm>
            <a:prstGeom prst="rect">
              <a:avLst/>
            </a:prstGeom>
            <a:solidFill>
              <a:srgbClr val="FACD62">
                <a:lumMod val="40000"/>
                <a:lumOff val="60000"/>
              </a:srgbClr>
            </a:solidFill>
            <a:effectLst>
              <a:outerShdw blurRad="50800" dist="38100" dir="5400000" algn="t" rotWithShape="0">
                <a:prstClr val="black">
                  <a:alpha val="40000"/>
                </a:prst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200" b="1" i="0" u="none" strike="noStrike" kern="0" cap="none" spc="0" normalizeH="0" baseline="0" noProof="0" dirty="0">
                  <a:ln>
                    <a:noFill/>
                  </a:ln>
                  <a:solidFill>
                    <a:srgbClr val="312D2A"/>
                  </a:solidFill>
                  <a:effectLst/>
                  <a:uLnTx/>
                  <a:uFillTx/>
                  <a:latin typeface="Noto Sans SC Regular" panose="020B0500000000000000" pitchFamily="34" charset="-122"/>
                  <a:ea typeface="Noto Sans SC Regular" panose="020B0500000000000000" pitchFamily="34" charset="-122"/>
                </a:rPr>
                <a:t>PMEM Accelerator</a:t>
              </a:r>
              <a:endParaRPr kumimoji="0" lang="en-AU" sz="1200" b="1" i="0" u="none" strike="noStrike" kern="0" cap="none" spc="0" normalizeH="0" baseline="0" noProof="0" dirty="0">
                <a:ln>
                  <a:noFill/>
                </a:ln>
                <a:solidFill>
                  <a:srgbClr val="312D2A"/>
                </a:solidFill>
                <a:effectLst/>
                <a:uLnTx/>
                <a:uFillTx/>
                <a:latin typeface="Noto Sans SC Regular" panose="020B0500000000000000" pitchFamily="34" charset="-122"/>
                <a:ea typeface="Noto Sans SC Regular" panose="020B0500000000000000" pitchFamily="34" charset="-122"/>
              </a:endParaRPr>
            </a:p>
          </p:txBody>
        </p:sp>
        <p:sp>
          <p:nvSpPr>
            <p:cNvPr id="112" name="TextBox 37"/>
            <p:cNvSpPr txBox="1"/>
            <p:nvPr/>
          </p:nvSpPr>
          <p:spPr>
            <a:xfrm>
              <a:off x="7237580" y="4050692"/>
              <a:ext cx="3591253" cy="276999"/>
            </a:xfrm>
            <a:prstGeom prst="rect">
              <a:avLst/>
            </a:prstGeom>
            <a:solidFill>
              <a:srgbClr val="94AFAF">
                <a:lumMod val="40000"/>
                <a:lumOff val="60000"/>
              </a:srgbClr>
            </a:solidFill>
            <a:effectLst>
              <a:outerShdw blurRad="50800" dist="38100" dir="5400000" algn="t" rotWithShape="0">
                <a:prstClr val="black">
                  <a:alpha val="40000"/>
                </a:prst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200" b="1" i="0" u="none" strike="noStrike" kern="0" cap="none" spc="0" normalizeH="0" baseline="0" noProof="0" dirty="0">
                  <a:ln>
                    <a:noFill/>
                  </a:ln>
                  <a:solidFill>
                    <a:srgbClr val="312D2A"/>
                  </a:solidFill>
                  <a:effectLst/>
                  <a:uLnTx/>
                  <a:uFillTx/>
                  <a:latin typeface="Noto Sans SC Regular" panose="020B0500000000000000" pitchFamily="34" charset="-122"/>
                  <a:ea typeface="Noto Sans SC Regular" panose="020B0500000000000000" pitchFamily="34" charset="-122"/>
                </a:rPr>
                <a:t>PCI </a:t>
              </a:r>
              <a:r>
                <a:rPr kumimoji="0" lang="en-US" sz="1200" b="1" i="0" u="none" strike="noStrike" kern="0" cap="none" spc="0" normalizeH="0" baseline="0" noProof="0" dirty="0" err="1">
                  <a:ln>
                    <a:noFill/>
                  </a:ln>
                  <a:solidFill>
                    <a:srgbClr val="312D2A"/>
                  </a:solidFill>
                  <a:effectLst/>
                  <a:uLnTx/>
                  <a:uFillTx/>
                  <a:latin typeface="Noto Sans SC Regular" panose="020B0500000000000000" pitchFamily="34" charset="-122"/>
                  <a:ea typeface="Noto Sans SC Regular" panose="020B0500000000000000" pitchFamily="34" charset="-122"/>
                </a:rPr>
                <a:t>NVMe</a:t>
              </a:r>
              <a:r>
                <a:rPr kumimoji="0" lang="en-US" sz="1200" b="1" i="0" u="none" strike="noStrike" kern="0" cap="none" spc="0" normalizeH="0" baseline="0" noProof="0" dirty="0">
                  <a:ln>
                    <a:noFill/>
                  </a:ln>
                  <a:solidFill>
                    <a:srgbClr val="312D2A"/>
                  </a:solidFill>
                  <a:effectLst/>
                  <a:uLnTx/>
                  <a:uFillTx/>
                  <a:latin typeface="Noto Sans SC Regular" panose="020B0500000000000000" pitchFamily="34" charset="-122"/>
                  <a:ea typeface="Noto Sans SC Regular" panose="020B0500000000000000" pitchFamily="34" charset="-122"/>
                </a:rPr>
                <a:t> Flash</a:t>
              </a:r>
              <a:endParaRPr kumimoji="0" lang="en-AU" sz="1200" b="1" i="0" u="none" strike="noStrike" kern="0" cap="none" spc="0" normalizeH="0" baseline="0" noProof="0" dirty="0">
                <a:ln>
                  <a:noFill/>
                </a:ln>
                <a:solidFill>
                  <a:srgbClr val="312D2A"/>
                </a:solidFill>
                <a:effectLst/>
                <a:uLnTx/>
                <a:uFillTx/>
                <a:latin typeface="Noto Sans SC Regular" panose="020B0500000000000000" pitchFamily="34" charset="-122"/>
                <a:ea typeface="Noto Sans SC Regular" panose="020B0500000000000000" pitchFamily="34" charset="-122"/>
              </a:endParaRPr>
            </a:p>
          </p:txBody>
        </p:sp>
        <p:pic>
          <p:nvPicPr>
            <p:cNvPr id="113" name="Picture 2"/>
            <p:cNvPicPr>
              <a:picLocks noChangeAspect="1" noChangeArrowheads="1"/>
            </p:cNvPicPr>
            <p:nvPr/>
          </p:nvPicPr>
          <p:blipFill>
            <a:blip r:embed="rId2" cstate="screen"/>
            <a:srcRect/>
            <a:stretch>
              <a:fillRect/>
            </a:stretch>
          </p:blipFill>
          <p:spPr bwMode="auto">
            <a:xfrm>
              <a:off x="7221655" y="4368359"/>
              <a:ext cx="3638962" cy="6519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4" name="Group 39"/>
          <p:cNvGrpSpPr/>
          <p:nvPr/>
        </p:nvGrpSpPr>
        <p:grpSpPr>
          <a:xfrm>
            <a:off x="7945555" y="4053536"/>
            <a:ext cx="3638962" cy="1271603"/>
            <a:chOff x="7221655" y="3748736"/>
            <a:chExt cx="3638962" cy="1271603"/>
          </a:xfrm>
        </p:grpSpPr>
        <p:sp>
          <p:nvSpPr>
            <p:cNvPr id="115" name="TextBox 40"/>
            <p:cNvSpPr txBox="1"/>
            <p:nvPr/>
          </p:nvSpPr>
          <p:spPr>
            <a:xfrm>
              <a:off x="7237580" y="3748736"/>
              <a:ext cx="3591253" cy="276999"/>
            </a:xfrm>
            <a:prstGeom prst="rect">
              <a:avLst/>
            </a:prstGeom>
            <a:solidFill>
              <a:srgbClr val="FACD62">
                <a:lumMod val="40000"/>
                <a:lumOff val="60000"/>
              </a:srgbClr>
            </a:solidFill>
            <a:effectLst>
              <a:outerShdw blurRad="50800" dist="38100" dir="5400000" algn="t" rotWithShape="0">
                <a:prstClr val="black">
                  <a:alpha val="40000"/>
                </a:prst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200" b="1" i="0" u="none" strike="noStrike" kern="0" cap="none" spc="0" normalizeH="0" baseline="0" noProof="0" dirty="0">
                  <a:ln>
                    <a:noFill/>
                  </a:ln>
                  <a:solidFill>
                    <a:srgbClr val="312D2A"/>
                  </a:solidFill>
                  <a:effectLst/>
                  <a:uLnTx/>
                  <a:uFillTx/>
                  <a:latin typeface="Noto Sans SC Regular" panose="020B0500000000000000" pitchFamily="34" charset="-122"/>
                  <a:ea typeface="Noto Sans SC Regular" panose="020B0500000000000000" pitchFamily="34" charset="-122"/>
                </a:rPr>
                <a:t>PMEM Accelerator</a:t>
              </a:r>
              <a:endParaRPr kumimoji="0" lang="en-AU" sz="1200" b="1" i="0" u="none" strike="noStrike" kern="0" cap="none" spc="0" normalizeH="0" baseline="0" noProof="0" dirty="0">
                <a:ln>
                  <a:noFill/>
                </a:ln>
                <a:solidFill>
                  <a:srgbClr val="312D2A"/>
                </a:solidFill>
                <a:effectLst/>
                <a:uLnTx/>
                <a:uFillTx/>
                <a:latin typeface="Noto Sans SC Regular" panose="020B0500000000000000" pitchFamily="34" charset="-122"/>
                <a:ea typeface="Noto Sans SC Regular" panose="020B0500000000000000" pitchFamily="34" charset="-122"/>
              </a:endParaRPr>
            </a:p>
          </p:txBody>
        </p:sp>
        <p:sp>
          <p:nvSpPr>
            <p:cNvPr id="116" name="TextBox 41"/>
            <p:cNvSpPr txBox="1"/>
            <p:nvPr/>
          </p:nvSpPr>
          <p:spPr>
            <a:xfrm>
              <a:off x="7237580" y="4050692"/>
              <a:ext cx="3591253" cy="276999"/>
            </a:xfrm>
            <a:prstGeom prst="rect">
              <a:avLst/>
            </a:prstGeom>
            <a:solidFill>
              <a:srgbClr val="94AFAF">
                <a:lumMod val="40000"/>
                <a:lumOff val="60000"/>
              </a:srgbClr>
            </a:solidFill>
            <a:effectLst>
              <a:outerShdw blurRad="50800" dist="38100" dir="5400000" algn="t" rotWithShape="0">
                <a:prstClr val="black">
                  <a:alpha val="40000"/>
                </a:prst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200" b="1" i="0" u="none" strike="noStrike" kern="0" cap="none" spc="0" normalizeH="0" baseline="0" noProof="0" dirty="0">
                  <a:ln>
                    <a:noFill/>
                  </a:ln>
                  <a:solidFill>
                    <a:srgbClr val="312D2A"/>
                  </a:solidFill>
                  <a:effectLst/>
                  <a:uLnTx/>
                  <a:uFillTx/>
                  <a:latin typeface="Noto Sans SC Regular" panose="020B0500000000000000" pitchFamily="34" charset="-122"/>
                  <a:ea typeface="Noto Sans SC Regular" panose="020B0500000000000000" pitchFamily="34" charset="-122"/>
                </a:rPr>
                <a:t>PCI </a:t>
              </a:r>
              <a:r>
                <a:rPr kumimoji="0" lang="en-US" sz="1200" b="1" i="0" u="none" strike="noStrike" kern="0" cap="none" spc="0" normalizeH="0" baseline="0" noProof="0" dirty="0" err="1">
                  <a:ln>
                    <a:noFill/>
                  </a:ln>
                  <a:solidFill>
                    <a:srgbClr val="312D2A"/>
                  </a:solidFill>
                  <a:effectLst/>
                  <a:uLnTx/>
                  <a:uFillTx/>
                  <a:latin typeface="Noto Sans SC Regular" panose="020B0500000000000000" pitchFamily="34" charset="-122"/>
                  <a:ea typeface="Noto Sans SC Regular" panose="020B0500000000000000" pitchFamily="34" charset="-122"/>
                </a:rPr>
                <a:t>NVMe</a:t>
              </a:r>
              <a:r>
                <a:rPr kumimoji="0" lang="en-US" sz="1200" b="1" i="0" u="none" strike="noStrike" kern="0" cap="none" spc="0" normalizeH="0" baseline="0" noProof="0" dirty="0">
                  <a:ln>
                    <a:noFill/>
                  </a:ln>
                  <a:solidFill>
                    <a:srgbClr val="312D2A"/>
                  </a:solidFill>
                  <a:effectLst/>
                  <a:uLnTx/>
                  <a:uFillTx/>
                  <a:latin typeface="Noto Sans SC Regular" panose="020B0500000000000000" pitchFamily="34" charset="-122"/>
                  <a:ea typeface="Noto Sans SC Regular" panose="020B0500000000000000" pitchFamily="34" charset="-122"/>
                </a:rPr>
                <a:t> Flash</a:t>
              </a:r>
              <a:endParaRPr kumimoji="0" lang="en-AU" sz="1200" b="1" i="0" u="none" strike="noStrike" kern="0" cap="none" spc="0" normalizeH="0" baseline="0" noProof="0" dirty="0">
                <a:ln>
                  <a:noFill/>
                </a:ln>
                <a:solidFill>
                  <a:srgbClr val="312D2A"/>
                </a:solidFill>
                <a:effectLst/>
                <a:uLnTx/>
                <a:uFillTx/>
                <a:latin typeface="Noto Sans SC Regular" panose="020B0500000000000000" pitchFamily="34" charset="-122"/>
                <a:ea typeface="Noto Sans SC Regular" panose="020B0500000000000000" pitchFamily="34" charset="-122"/>
              </a:endParaRPr>
            </a:p>
          </p:txBody>
        </p:sp>
        <p:pic>
          <p:nvPicPr>
            <p:cNvPr id="117" name="Picture 2"/>
            <p:cNvPicPr>
              <a:picLocks noChangeAspect="1" noChangeArrowheads="1"/>
            </p:cNvPicPr>
            <p:nvPr/>
          </p:nvPicPr>
          <p:blipFill>
            <a:blip r:embed="rId2" cstate="screen"/>
            <a:srcRect/>
            <a:stretch>
              <a:fillRect/>
            </a:stretch>
          </p:blipFill>
          <p:spPr bwMode="auto">
            <a:xfrm>
              <a:off x="7221655" y="4368359"/>
              <a:ext cx="3638962" cy="65198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8" name="Curved Connector 107"/>
          <p:cNvCxnSpPr>
            <a:stCxn id="102" idx="1"/>
            <a:endCxn id="117" idx="1"/>
          </p:cNvCxnSpPr>
          <p:nvPr/>
        </p:nvCxnSpPr>
        <p:spPr>
          <a:xfrm rot="10800000" flipH="1" flipV="1">
            <a:off x="7615163" y="2351697"/>
            <a:ext cx="330392" cy="2647452"/>
          </a:xfrm>
          <a:prstGeom prst="bentConnector3">
            <a:avLst>
              <a:gd name="adj1" fmla="val -59377"/>
            </a:avLst>
          </a:prstGeom>
          <a:noFill/>
          <a:ln w="57150" cap="flat" cmpd="sng" algn="ctr">
            <a:solidFill>
              <a:srgbClr val="312D2A"/>
            </a:solidFill>
            <a:prstDash val="solid"/>
            <a:tailEnd type="triangle"/>
          </a:ln>
          <a:effectLst/>
        </p:spPr>
      </p:cxnSp>
      <p:sp>
        <p:nvSpPr>
          <p:cNvPr id="119" name="TextBox 47"/>
          <p:cNvSpPr txBox="1"/>
          <p:nvPr/>
        </p:nvSpPr>
        <p:spPr>
          <a:xfrm>
            <a:off x="6864534" y="3252996"/>
            <a:ext cx="825837" cy="383759"/>
          </a:xfrm>
          <a:prstGeom prst="rect">
            <a:avLst/>
          </a:prstGeom>
          <a:solidFill>
            <a:srgbClr val="FCFBFA"/>
          </a:solidFill>
        </p:spPr>
        <p:txBody>
          <a:bodyPr wrap="square" lIns="0" tIns="91440" rIns="0" bIns="91440" rtlCol="0">
            <a:spAutoFit/>
          </a:bodyPr>
          <a:lstStyle/>
          <a:p>
            <a:pPr marL="0" marR="0" lvl="0" indent="0" algn="ctr" defTabSz="914400" eaLnBrk="1" fontAlgn="auto" latinLnBrk="0" hangingPunct="1">
              <a:lnSpc>
                <a:spcPct val="90000"/>
              </a:lnSpc>
              <a:spcBef>
                <a:spcPts val="0"/>
              </a:spcBef>
              <a:spcAft>
                <a:spcPts val="0"/>
              </a:spcAft>
              <a:buClrTx/>
              <a:buSzTx/>
              <a:buFontTx/>
              <a:buNone/>
              <a:defRPr/>
            </a:pPr>
            <a:r>
              <a:rPr kumimoji="0" lang="en-US" sz="1400" b="1" i="0" u="none" strike="noStrike" kern="0" cap="none" spc="0" normalizeH="0" baseline="0" noProof="0" dirty="0">
                <a:ln>
                  <a:noFill/>
                </a:ln>
                <a:solidFill>
                  <a:srgbClr val="312D2A"/>
                </a:solidFill>
                <a:effectLst/>
                <a:uLnTx/>
                <a:uFillTx/>
                <a:latin typeface="Noto Sans SC Regular" panose="020B0500000000000000" pitchFamily="34" charset="-122"/>
                <a:ea typeface="Noto Sans SC Regular" panose="020B0500000000000000" pitchFamily="34" charset="-122"/>
              </a:rPr>
              <a:t>RDMA</a:t>
            </a:r>
            <a:endParaRPr kumimoji="0" lang="en-US" sz="1400" b="1" i="0" u="none" strike="noStrike" kern="0" cap="none" spc="0" normalizeH="0" baseline="0" noProof="0" dirty="0">
              <a:ln>
                <a:noFill/>
              </a:ln>
              <a:solidFill>
                <a:srgbClr val="312D2A"/>
              </a:solidFill>
              <a:effectLst/>
              <a:uLnTx/>
              <a:uFillTx/>
              <a:latin typeface="Noto Sans SC Regular" panose="020B0500000000000000" pitchFamily="34" charset="-122"/>
              <a:ea typeface="Noto Sans SC Regular" panose="020B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119"/>
                                        </p:tgtEl>
                                        <p:attrNameLst>
                                          <p:attrName>style.visibility</p:attrName>
                                        </p:attrNameLst>
                                      </p:cBhvr>
                                      <p:to>
                                        <p:strVal val="visible"/>
                                      </p:to>
                                    </p:set>
                                  </p:childTnLst>
                                </p:cTn>
                              </p:par>
                            </p:childTnLst>
                          </p:cTn>
                        </p:par>
                        <p:par>
                          <p:cTn id="7" fill="hold">
                            <p:stCondLst>
                              <p:cond delay="1000"/>
                            </p:stCondLst>
                            <p:childTnLst>
                              <p:par>
                                <p:cTn id="8" presetID="22" presetClass="entr" presetSubtype="1" fill="hold" nodeType="afterEffect">
                                  <p:stCondLst>
                                    <p:cond delay="0"/>
                                  </p:stCondLst>
                                  <p:childTnLst>
                                    <p:set>
                                      <p:cBhvr>
                                        <p:cTn id="9" dur="1" fill="hold">
                                          <p:stCondLst>
                                            <p:cond delay="0"/>
                                          </p:stCondLst>
                                        </p:cTn>
                                        <p:tgtEl>
                                          <p:spTgt spid="107"/>
                                        </p:tgtEl>
                                        <p:attrNameLst>
                                          <p:attrName>style.visibility</p:attrName>
                                        </p:attrNameLst>
                                      </p:cBhvr>
                                      <p:to>
                                        <p:strVal val="visible"/>
                                      </p:to>
                                    </p:set>
                                    <p:animEffect transition="in" filter="wipe(up)">
                                      <p:cBhvr>
                                        <p:cTn id="10" dur="500"/>
                                        <p:tgtEl>
                                          <p:spTgt spid="107"/>
                                        </p:tgtEl>
                                      </p:cBhvr>
                                    </p:animEffect>
                                  </p:childTnLst>
                                </p:cTn>
                              </p:par>
                            </p:childTnLst>
                          </p:cTn>
                        </p:par>
                        <p:par>
                          <p:cTn id="11" fill="hold">
                            <p:stCondLst>
                              <p:cond delay="1500"/>
                            </p:stCondLst>
                            <p:childTnLst>
                              <p:par>
                                <p:cTn id="12" presetID="22" presetClass="entr" presetSubtype="1" fill="hold" nodeType="afterEffect">
                                  <p:stCondLst>
                                    <p:cond delay="0"/>
                                  </p:stCondLst>
                                  <p:childTnLst>
                                    <p:set>
                                      <p:cBhvr>
                                        <p:cTn id="13" dur="1" fill="hold">
                                          <p:stCondLst>
                                            <p:cond delay="0"/>
                                          </p:stCondLst>
                                        </p:cTn>
                                        <p:tgtEl>
                                          <p:spTgt spid="109"/>
                                        </p:tgtEl>
                                        <p:attrNameLst>
                                          <p:attrName>style.visibility</p:attrName>
                                        </p:attrNameLst>
                                      </p:cBhvr>
                                      <p:to>
                                        <p:strVal val="visible"/>
                                      </p:to>
                                    </p:set>
                                    <p:animEffect transition="in" filter="wipe(up)">
                                      <p:cBhvr>
                                        <p:cTn id="14" dur="500"/>
                                        <p:tgtEl>
                                          <p:spTgt spid="109"/>
                                        </p:tgtEl>
                                      </p:cBhvr>
                                    </p:animEffect>
                                  </p:childTnLst>
                                </p:cTn>
                              </p:par>
                            </p:childTnLst>
                          </p:cTn>
                        </p:par>
                        <p:par>
                          <p:cTn id="15" fill="hold">
                            <p:stCondLst>
                              <p:cond delay="2000"/>
                            </p:stCondLst>
                            <p:childTnLst>
                              <p:par>
                                <p:cTn id="16" presetID="22" presetClass="entr" presetSubtype="1" fill="hold" nodeType="afterEffect">
                                  <p:stCondLst>
                                    <p:cond delay="0"/>
                                  </p:stCondLst>
                                  <p:childTnLst>
                                    <p:set>
                                      <p:cBhvr>
                                        <p:cTn id="17" dur="1" fill="hold">
                                          <p:stCondLst>
                                            <p:cond delay="0"/>
                                          </p:stCondLst>
                                        </p:cTn>
                                        <p:tgtEl>
                                          <p:spTgt spid="118"/>
                                        </p:tgtEl>
                                        <p:attrNameLst>
                                          <p:attrName>style.visibility</p:attrName>
                                        </p:attrNameLst>
                                      </p:cBhvr>
                                      <p:to>
                                        <p:strVal val="visible"/>
                                      </p:to>
                                    </p:set>
                                    <p:animEffect transition="in" filter="wipe(up)">
                                      <p:cBhvr>
                                        <p:cTn id="18"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a:xfrm>
            <a:off x="803017" y="895226"/>
            <a:ext cx="10671048" cy="330540"/>
          </a:xfrm>
        </p:spPr>
        <p:txBody>
          <a:bodyPr/>
          <a:lstStyle/>
          <a:p>
            <a:r>
              <a:rPr lang="zh-CN" altLang="en-US" sz="2000" b="1" dirty="0">
                <a:solidFill>
                  <a:schemeClr val="accent1"/>
                </a:solidFill>
                <a:latin typeface="思源宋体" panose="02020400000000000000" pitchFamily="18" charset="-122"/>
                <a:ea typeface="思源宋体" panose="02020400000000000000" pitchFamily="18" charset="-122"/>
              </a:rPr>
              <a:t>持久化内存加速数据处理</a:t>
            </a:r>
            <a:endParaRPr lang="zh-CN" altLang="en-US" dirty="0">
              <a:latin typeface="思源宋体" panose="02020400000000000000" pitchFamily="18" charset="-122"/>
              <a:ea typeface="思源宋体" panose="02020400000000000000" pitchFamily="18" charset="-122"/>
            </a:endParaRPr>
          </a:p>
        </p:txBody>
      </p:sp>
      <p:sp>
        <p:nvSpPr>
          <p:cNvPr id="8" name="内容占位符 7"/>
          <p:cNvSpPr>
            <a:spLocks noGrp="1"/>
          </p:cNvSpPr>
          <p:nvPr>
            <p:ph sz="quarter" idx="14"/>
          </p:nvPr>
        </p:nvSpPr>
        <p:spPr>
          <a:xfrm>
            <a:off x="5266032" y="1600201"/>
            <a:ext cx="6171906" cy="4506912"/>
          </a:xfrm>
        </p:spPr>
        <p:txBody>
          <a:bodyPr/>
          <a:lstStyle/>
          <a:p>
            <a:pPr marL="457200" indent="-457200" defTabSz="914400">
              <a:buClr>
                <a:srgbClr val="D1350F"/>
              </a:buClr>
              <a:buFont typeface="Arial" panose="020B0604020202020204" pitchFamily="34" charset="0"/>
              <a:buChar char="•"/>
              <a:defRPr/>
            </a:pPr>
            <a:r>
              <a:rPr lang="zh-CN" altLang="en-US" sz="2400" dirty="0">
                <a:solidFill>
                  <a:srgbClr val="312D2A"/>
                </a:solidFill>
                <a:latin typeface="新宋体" panose="02010609030101010101" pitchFamily="49" charset="-122"/>
                <a:ea typeface="新宋体" panose="02010609030101010101" pitchFamily="49" charset="-122"/>
                <a:cs typeface="Oracle Sans" panose="020B0503020204020204" pitchFamily="34" charset="0"/>
              </a:rPr>
              <a:t>在享受内存速度的同时获得共享存储的优势：高可用、存储计算分离等等</a:t>
            </a:r>
            <a:r>
              <a:rPr lang="zh-CN" altLang="en-US" sz="2400" dirty="0">
                <a:solidFill>
                  <a:srgbClr val="4E3629"/>
                </a:solidFill>
                <a:latin typeface="新宋体" panose="02010609030101010101" pitchFamily="49" charset="-122"/>
                <a:ea typeface="新宋体" panose="02010609030101010101" pitchFamily="49" charset="-122"/>
                <a:cs typeface="Oracle Sans" panose="020B0503020204020204" pitchFamily="34" charset="0"/>
              </a:rPr>
              <a:t>最新一代的网络架构</a:t>
            </a:r>
            <a:endParaRPr lang="en-US" altLang="zh-CN" sz="2400" dirty="0">
              <a:solidFill>
                <a:srgbClr val="4E3629"/>
              </a:solidFill>
              <a:latin typeface="新宋体" panose="02010609030101010101" pitchFamily="49" charset="-122"/>
              <a:ea typeface="新宋体" panose="02010609030101010101" pitchFamily="49" charset="-122"/>
              <a:cs typeface="Oracle Sans" panose="020B0503020204020204" pitchFamily="34" charset="0"/>
            </a:endParaRPr>
          </a:p>
          <a:p>
            <a:pPr marL="914400" lvl="1" indent="-457200" defTabSz="914400">
              <a:buClr>
                <a:srgbClr val="D1350F"/>
              </a:buClr>
              <a:buFont typeface="Arial" panose="020B0604020202020204" pitchFamily="34" charset="0"/>
              <a:buChar char="•"/>
              <a:defRPr/>
            </a:pPr>
            <a:r>
              <a:rPr lang="en-US" altLang="zh-CN" sz="2000" dirty="0">
                <a:solidFill>
                  <a:srgbClr val="4E3629"/>
                </a:solidFill>
                <a:latin typeface="新宋体" panose="02010609030101010101" pitchFamily="49" charset="-122"/>
                <a:ea typeface="新宋体" panose="02010609030101010101" pitchFamily="49" charset="-122"/>
                <a:cs typeface="Oracle Sans" panose="020B0503020204020204" pitchFamily="34" charset="0"/>
              </a:rPr>
              <a:t>RDMA over </a:t>
            </a:r>
            <a:r>
              <a:rPr lang="en-US" altLang="zh-CN" sz="2000" dirty="0">
                <a:solidFill>
                  <a:schemeClr val="accent1"/>
                </a:solidFill>
                <a:latin typeface="新宋体" panose="02010609030101010101" pitchFamily="49" charset="-122"/>
                <a:ea typeface="新宋体" panose="02010609030101010101" pitchFamily="49" charset="-122"/>
                <a:cs typeface="Oracle Sans" panose="020B0503020204020204" pitchFamily="34" charset="0"/>
              </a:rPr>
              <a:t>100 Gb/sec </a:t>
            </a:r>
            <a:r>
              <a:rPr lang="zh-CN" altLang="en-US" sz="2000" dirty="0">
                <a:solidFill>
                  <a:schemeClr val="accent1"/>
                </a:solidFill>
                <a:latin typeface="新宋体" panose="02010609030101010101" pitchFamily="49" charset="-122"/>
                <a:ea typeface="新宋体" panose="02010609030101010101" pitchFamily="49" charset="-122"/>
                <a:cs typeface="Oracle Sans" panose="020B0503020204020204" pitchFamily="34" charset="0"/>
              </a:rPr>
              <a:t>融合以太网</a:t>
            </a:r>
            <a:r>
              <a:rPr lang="en-US" altLang="zh-CN" sz="2000" dirty="0">
                <a:solidFill>
                  <a:srgbClr val="4E3629"/>
                </a:solidFill>
                <a:latin typeface="新宋体" panose="02010609030101010101" pitchFamily="49" charset="-122"/>
                <a:ea typeface="新宋体" panose="02010609030101010101" pitchFamily="49" charset="-122"/>
                <a:cs typeface="Oracle Sans" panose="020B0503020204020204" pitchFamily="34" charset="0"/>
              </a:rPr>
              <a:t> – </a:t>
            </a:r>
            <a:r>
              <a:rPr lang="en-US" altLang="zh-CN" sz="2000" dirty="0" err="1">
                <a:solidFill>
                  <a:srgbClr val="4E3629"/>
                </a:solidFill>
                <a:latin typeface="新宋体" panose="02010609030101010101" pitchFamily="49" charset="-122"/>
                <a:ea typeface="新宋体" panose="02010609030101010101" pitchFamily="49" charset="-122"/>
                <a:cs typeface="Oracle Sans" panose="020B0503020204020204" pitchFamily="34" charset="0"/>
              </a:rPr>
              <a:t>RoCE</a:t>
            </a:r>
            <a:endParaRPr lang="en-US" altLang="zh-CN" sz="400" dirty="0">
              <a:solidFill>
                <a:srgbClr val="4E3629"/>
              </a:solidFill>
              <a:latin typeface="新宋体" panose="02010609030101010101" pitchFamily="49" charset="-122"/>
              <a:ea typeface="新宋体" panose="02010609030101010101" pitchFamily="49" charset="-122"/>
              <a:cs typeface="Oracle Sans" panose="020B0503020204020204" pitchFamily="34" charset="0"/>
            </a:endParaRPr>
          </a:p>
          <a:p>
            <a:pPr marL="457200" indent="-457200" defTabSz="914400">
              <a:spcBef>
                <a:spcPts val="1800"/>
              </a:spcBef>
              <a:buClr>
                <a:srgbClr val="D1350F"/>
              </a:buClr>
              <a:buFont typeface="Arial" panose="020B0604020202020204" pitchFamily="34" charset="0"/>
              <a:buChar char="•"/>
              <a:defRPr/>
            </a:pPr>
            <a:r>
              <a:rPr lang="zh-CN" altLang="en-US" sz="2400" dirty="0">
                <a:solidFill>
                  <a:srgbClr val="4E3629"/>
                </a:solidFill>
                <a:latin typeface="新宋体" panose="02010609030101010101" pitchFamily="49" charset="-122"/>
                <a:ea typeface="新宋体" panose="02010609030101010101" pitchFamily="49" charset="-122"/>
                <a:cs typeface="Oracle Sans" panose="020B0503020204020204" pitchFamily="34" charset="0"/>
              </a:rPr>
              <a:t>通过</a:t>
            </a:r>
            <a:r>
              <a:rPr lang="en-US" altLang="zh-CN" sz="2400" dirty="0">
                <a:solidFill>
                  <a:srgbClr val="4E3629"/>
                </a:solidFill>
                <a:latin typeface="新宋体" panose="02010609030101010101" pitchFamily="49" charset="-122"/>
                <a:ea typeface="新宋体" panose="02010609030101010101" pitchFamily="49" charset="-122"/>
                <a:cs typeface="Oracle Sans" panose="020B0503020204020204" pitchFamily="34" charset="0"/>
              </a:rPr>
              <a:t>RDMA</a:t>
            </a:r>
            <a:r>
              <a:rPr lang="zh-CN" altLang="en-US" sz="2400" dirty="0">
                <a:solidFill>
                  <a:srgbClr val="4E3629"/>
                </a:solidFill>
                <a:latin typeface="新宋体" panose="02010609030101010101" pitchFamily="49" charset="-122"/>
                <a:ea typeface="新宋体" panose="02010609030101010101" pitchFamily="49" charset="-122"/>
                <a:cs typeface="Oracle Sans" panose="020B0503020204020204" pitchFamily="34" charset="0"/>
              </a:rPr>
              <a:t>访问共享的持久化内存</a:t>
            </a:r>
            <a:endParaRPr lang="en-US" altLang="zh-CN" sz="2400" dirty="0">
              <a:solidFill>
                <a:srgbClr val="4E3629"/>
              </a:solidFill>
              <a:latin typeface="新宋体" panose="02010609030101010101" pitchFamily="49" charset="-122"/>
              <a:ea typeface="新宋体" panose="02010609030101010101" pitchFamily="49" charset="-122"/>
              <a:cs typeface="Oracle Sans" panose="020B0503020204020204" pitchFamily="34" charset="0"/>
            </a:endParaRPr>
          </a:p>
          <a:p>
            <a:pPr marL="914400" lvl="1" indent="-457200" defTabSz="914400">
              <a:buClr>
                <a:srgbClr val="D1350F"/>
              </a:buClr>
              <a:buFont typeface="Arial" panose="020B0604020202020204" pitchFamily="34" charset="0"/>
              <a:buChar char="•"/>
              <a:defRPr/>
            </a:pPr>
            <a:r>
              <a:rPr lang="en-US" altLang="zh-CN" sz="2000" dirty="0">
                <a:solidFill>
                  <a:schemeClr val="accent1"/>
                </a:solidFill>
                <a:latin typeface="新宋体" panose="02010609030101010101" pitchFamily="49" charset="-122"/>
                <a:ea typeface="新宋体" panose="02010609030101010101" pitchFamily="49" charset="-122"/>
                <a:cs typeface="Oracle Sans" panose="020B0503020204020204" pitchFamily="34" charset="0"/>
              </a:rPr>
              <a:t>10X</a:t>
            </a:r>
            <a:r>
              <a:rPr lang="zh-CN" altLang="en-US" sz="2000" dirty="0">
                <a:solidFill>
                  <a:schemeClr val="accent1"/>
                </a:solidFill>
                <a:latin typeface="新宋体" panose="02010609030101010101" pitchFamily="49" charset="-122"/>
                <a:ea typeface="新宋体" panose="02010609030101010101" pitchFamily="49" charset="-122"/>
                <a:cs typeface="Oracle Sans" panose="020B0503020204020204" pitchFamily="34" charset="0"/>
              </a:rPr>
              <a:t>更快</a:t>
            </a:r>
            <a:r>
              <a:rPr lang="en-US" altLang="zh-CN" sz="2000" dirty="0">
                <a:solidFill>
                  <a:schemeClr val="accent1"/>
                </a:solidFill>
                <a:latin typeface="新宋体" panose="02010609030101010101" pitchFamily="49" charset="-122"/>
                <a:ea typeface="新宋体" panose="02010609030101010101" pitchFamily="49" charset="-122"/>
                <a:cs typeface="Oracle Sans" panose="020B0503020204020204" pitchFamily="34" charset="0"/>
              </a:rPr>
              <a:t> </a:t>
            </a:r>
            <a:r>
              <a:rPr lang="zh-CN" altLang="en-US" sz="2000" dirty="0">
                <a:solidFill>
                  <a:schemeClr val="accent1"/>
                </a:solidFill>
                <a:latin typeface="新宋体" panose="02010609030101010101" pitchFamily="49" charset="-122"/>
                <a:ea typeface="新宋体" panose="02010609030101010101" pitchFamily="49" charset="-122"/>
                <a:cs typeface="Oracle Sans" panose="020B0503020204020204" pitchFamily="34" charset="0"/>
              </a:rPr>
              <a:t>的交易处理延迟</a:t>
            </a:r>
            <a:r>
              <a:rPr lang="en-US" altLang="zh-CN" sz="2000" dirty="0">
                <a:solidFill>
                  <a:schemeClr val="accent1"/>
                </a:solidFill>
                <a:latin typeface="新宋体" panose="02010609030101010101" pitchFamily="49" charset="-122"/>
                <a:ea typeface="新宋体" panose="02010609030101010101" pitchFamily="49" charset="-122"/>
                <a:cs typeface="Oracle Sans" panose="020B0503020204020204" pitchFamily="34" charset="0"/>
              </a:rPr>
              <a:t>latency</a:t>
            </a:r>
            <a:endParaRPr lang="en-US" altLang="zh-CN" sz="2000" dirty="0">
              <a:solidFill>
                <a:schemeClr val="accent1"/>
              </a:solidFill>
              <a:latin typeface="新宋体" panose="02010609030101010101" pitchFamily="49" charset="-122"/>
              <a:ea typeface="新宋体" panose="02010609030101010101" pitchFamily="49" charset="-122"/>
              <a:cs typeface="Oracle Sans" panose="020B0503020204020204" pitchFamily="34" charset="0"/>
            </a:endParaRPr>
          </a:p>
          <a:p>
            <a:pPr marL="914400" lvl="1" indent="-457200" defTabSz="914400">
              <a:buClr>
                <a:srgbClr val="D1350F"/>
              </a:buClr>
              <a:buFont typeface="Arial" panose="020B0604020202020204" pitchFamily="34" charset="0"/>
              <a:buChar char="•"/>
              <a:defRPr/>
            </a:pPr>
            <a:r>
              <a:rPr lang="en-US" altLang="zh-CN" sz="2000" dirty="0">
                <a:solidFill>
                  <a:schemeClr val="accent1"/>
                </a:solidFill>
                <a:latin typeface="新宋体" panose="02010609030101010101" pitchFamily="49" charset="-122"/>
                <a:ea typeface="新宋体" panose="02010609030101010101" pitchFamily="49" charset="-122"/>
                <a:cs typeface="Oracle Sans" panose="020B0503020204020204" pitchFamily="34" charset="0"/>
              </a:rPr>
              <a:t>2.5X</a:t>
            </a:r>
            <a:r>
              <a:rPr lang="zh-CN" altLang="en-US" sz="2000" dirty="0">
                <a:solidFill>
                  <a:schemeClr val="accent1"/>
                </a:solidFill>
                <a:latin typeface="新宋体" panose="02010609030101010101" pitchFamily="49" charset="-122"/>
                <a:ea typeface="新宋体" panose="02010609030101010101" pitchFamily="49" charset="-122"/>
                <a:cs typeface="Oracle Sans" panose="020B0503020204020204" pitchFamily="34" charset="0"/>
              </a:rPr>
              <a:t>更多的交易处理</a:t>
            </a:r>
            <a:r>
              <a:rPr lang="en-US" altLang="zh-CN" sz="2000" dirty="0">
                <a:solidFill>
                  <a:schemeClr val="accent1"/>
                </a:solidFill>
                <a:latin typeface="新宋体" panose="02010609030101010101" pitchFamily="49" charset="-122"/>
                <a:ea typeface="新宋体" panose="02010609030101010101" pitchFamily="49" charset="-122"/>
                <a:cs typeface="Oracle Sans" panose="020B0503020204020204" pitchFamily="34" charset="0"/>
              </a:rPr>
              <a:t>IOPS</a:t>
            </a:r>
            <a:endParaRPr lang="en-US" altLang="zh-CN" sz="400" dirty="0">
              <a:solidFill>
                <a:schemeClr val="accent1"/>
              </a:solidFill>
              <a:latin typeface="新宋体" panose="02010609030101010101" pitchFamily="49" charset="-122"/>
              <a:ea typeface="新宋体" panose="02010609030101010101" pitchFamily="49" charset="-122"/>
              <a:cs typeface="Oracle Sans" panose="020B0503020204020204" pitchFamily="34" charset="0"/>
            </a:endParaRPr>
          </a:p>
          <a:p>
            <a:pPr marL="457200" indent="-457200" defTabSz="914400">
              <a:spcBef>
                <a:spcPts val="1800"/>
              </a:spcBef>
              <a:buClr>
                <a:srgbClr val="D1350F"/>
              </a:buClr>
              <a:buFont typeface="Arial" panose="020B0604020202020204" pitchFamily="34" charset="0"/>
              <a:buChar char="•"/>
              <a:defRPr/>
            </a:pPr>
            <a:r>
              <a:rPr lang="zh-CN" altLang="en-US" sz="2400" dirty="0">
                <a:solidFill>
                  <a:srgbClr val="4E3629"/>
                </a:solidFill>
                <a:latin typeface="新宋体" panose="02010609030101010101" pitchFamily="49" charset="-122"/>
                <a:ea typeface="新宋体" panose="02010609030101010101" pitchFamily="49" charset="-122"/>
                <a:cs typeface="Oracle Sans" panose="020B0503020204020204" pitchFamily="34" charset="0"/>
              </a:rPr>
              <a:t>更好地整合更低的价格</a:t>
            </a:r>
            <a:endParaRPr lang="en-US" altLang="zh-CN" sz="2400" dirty="0">
              <a:solidFill>
                <a:srgbClr val="4E3629"/>
              </a:solidFill>
              <a:latin typeface="新宋体" panose="02010609030101010101" pitchFamily="49" charset="-122"/>
              <a:ea typeface="新宋体" panose="02010609030101010101" pitchFamily="49" charset="-122"/>
              <a:cs typeface="Oracle Sans" panose="020B0503020204020204" pitchFamily="34" charset="0"/>
            </a:endParaRPr>
          </a:p>
          <a:p>
            <a:pPr marL="914400" lvl="1" indent="-457200" defTabSz="914400">
              <a:buClr>
                <a:srgbClr val="D1350F"/>
              </a:buClr>
              <a:buFont typeface="Arial" panose="020B0604020202020204" pitchFamily="34" charset="0"/>
              <a:buChar char="•"/>
              <a:defRPr/>
            </a:pPr>
            <a:r>
              <a:rPr lang="zh-CN" altLang="en-US" sz="2000" dirty="0">
                <a:solidFill>
                  <a:schemeClr val="accent1"/>
                </a:solidFill>
                <a:latin typeface="新宋体" panose="02010609030101010101" pitchFamily="49" charset="-122"/>
                <a:ea typeface="新宋体" panose="02010609030101010101" pitchFamily="49" charset="-122"/>
                <a:cs typeface="Oracle Sans" panose="020B0503020204020204" pitchFamily="34" charset="0"/>
              </a:rPr>
              <a:t>单</a:t>
            </a:r>
            <a:r>
              <a:rPr lang="en-US" altLang="zh-CN" sz="2000" dirty="0">
                <a:solidFill>
                  <a:schemeClr val="accent1"/>
                </a:solidFill>
                <a:latin typeface="新宋体" panose="02010609030101010101" pitchFamily="49" charset="-122"/>
                <a:ea typeface="新宋体" panose="02010609030101010101" pitchFamily="49" charset="-122"/>
                <a:cs typeface="Oracle Sans" panose="020B0503020204020204" pitchFamily="34" charset="0"/>
              </a:rPr>
              <a:t>VM 2x</a:t>
            </a:r>
            <a:r>
              <a:rPr lang="zh-CN" altLang="en-US" sz="2000" dirty="0">
                <a:solidFill>
                  <a:schemeClr val="accent1"/>
                </a:solidFill>
                <a:latin typeface="新宋体" panose="02010609030101010101" pitchFamily="49" charset="-122"/>
                <a:ea typeface="新宋体" panose="02010609030101010101" pitchFamily="49" charset="-122"/>
                <a:cs typeface="Oracle Sans" panose="020B0503020204020204" pitchFamily="34" charset="0"/>
              </a:rPr>
              <a:t>的内存</a:t>
            </a:r>
            <a:endParaRPr lang="en-US" altLang="zh-CN" sz="400" dirty="0">
              <a:solidFill>
                <a:schemeClr val="accent1"/>
              </a:solidFill>
              <a:latin typeface="新宋体" panose="02010609030101010101" pitchFamily="49" charset="-122"/>
              <a:ea typeface="新宋体" panose="02010609030101010101" pitchFamily="49" charset="-122"/>
              <a:cs typeface="Oracle Sans" panose="020B0503020204020204" pitchFamily="34" charset="0"/>
            </a:endParaRPr>
          </a:p>
          <a:p>
            <a:pPr marL="914400" lvl="1" indent="-457200" defTabSz="914400">
              <a:buClr>
                <a:srgbClr val="D1350F"/>
              </a:buClr>
              <a:buFont typeface="Arial" panose="020B0604020202020204" pitchFamily="34" charset="0"/>
              <a:buChar char="•"/>
              <a:defRPr/>
            </a:pPr>
            <a:r>
              <a:rPr lang="zh-CN" altLang="en-US" sz="2000" dirty="0">
                <a:solidFill>
                  <a:srgbClr val="4E3629"/>
                </a:solidFill>
                <a:latin typeface="新宋体" panose="02010609030101010101" pitchFamily="49" charset="-122"/>
                <a:ea typeface="新宋体" panose="02010609030101010101" pitchFamily="49" charset="-122"/>
                <a:cs typeface="Oracle Sans" panose="020B0503020204020204" pitchFamily="34" charset="0"/>
              </a:rPr>
              <a:t>在更少的硬件上支撑更多的负载</a:t>
            </a:r>
            <a:endParaRPr lang="en-US" altLang="zh-CN" sz="2000" dirty="0">
              <a:solidFill>
                <a:srgbClr val="4E3629"/>
              </a:solidFill>
              <a:latin typeface="新宋体" panose="02010609030101010101" pitchFamily="49" charset="-122"/>
              <a:ea typeface="新宋体" panose="02010609030101010101" pitchFamily="49" charset="-122"/>
              <a:cs typeface="Oracle Sans" panose="020B0503020204020204" pitchFamily="34" charset="0"/>
            </a:endParaRPr>
          </a:p>
          <a:p>
            <a:endParaRPr lang="zh-CN" altLang="en-US" dirty="0">
              <a:latin typeface="思源宋体" panose="02020400000000000000" pitchFamily="18" charset="-122"/>
              <a:ea typeface="思源宋体" panose="02020400000000000000" pitchFamily="18" charset="-122"/>
            </a:endParaRPr>
          </a:p>
        </p:txBody>
      </p:sp>
      <p:sp>
        <p:nvSpPr>
          <p:cNvPr id="6" name="标题 5"/>
          <p:cNvSpPr>
            <a:spLocks noGrp="1"/>
          </p:cNvSpPr>
          <p:nvPr>
            <p:ph type="title"/>
          </p:nvPr>
        </p:nvSpPr>
        <p:spPr>
          <a:xfrm>
            <a:off x="768875" y="182403"/>
            <a:ext cx="10671048" cy="450023"/>
          </a:xfrm>
        </p:spPr>
        <p:txBody>
          <a:bodyPr/>
          <a:lstStyle/>
          <a:p>
            <a:r>
              <a:rPr lang="en-US" altLang="zh-CN" sz="3600" dirty="0">
                <a:latin typeface="思源宋体" panose="02020400000000000000" pitchFamily="18" charset="-122"/>
                <a:ea typeface="思源宋体" panose="02020400000000000000" pitchFamily="18" charset="-122"/>
              </a:rPr>
              <a:t>Exadata </a:t>
            </a:r>
            <a:r>
              <a:rPr lang="en-US" altLang="zh-CN" sz="3600" dirty="0" err="1">
                <a:latin typeface="思源宋体" panose="02020400000000000000" pitchFamily="18" charset="-122"/>
                <a:ea typeface="思源宋体" panose="02020400000000000000" pitchFamily="18" charset="-122"/>
              </a:rPr>
              <a:t>Cloud@Customer</a:t>
            </a:r>
            <a:r>
              <a:rPr lang="en-US" altLang="zh-CN" sz="3600" dirty="0">
                <a:latin typeface="思源宋体" panose="02020400000000000000" pitchFamily="18" charset="-122"/>
                <a:ea typeface="思源宋体" panose="02020400000000000000" pitchFamily="18" charset="-122"/>
              </a:rPr>
              <a:t> X9M</a:t>
            </a:r>
            <a:endParaRPr lang="zh-CN" altLang="en-US" sz="3600" dirty="0">
              <a:latin typeface="思源宋体" panose="02020400000000000000" pitchFamily="18" charset="-122"/>
              <a:ea typeface="思源宋体" panose="02020400000000000000" pitchFamily="18" charset="-122"/>
            </a:endParaRPr>
          </a:p>
        </p:txBody>
      </p:sp>
      <p:sp>
        <p:nvSpPr>
          <p:cNvPr id="4" name="页脚占位符 3"/>
          <p:cNvSpPr>
            <a:spLocks noGrp="1"/>
          </p:cNvSpPr>
          <p:nvPr>
            <p:ph type="ftr" sz="quarter" idx="16"/>
          </p:nvPr>
        </p:nvSpPr>
        <p:spPr/>
        <p:txBody>
          <a:bodyPr/>
          <a:lstStyle/>
          <a:p>
            <a:r>
              <a:rPr lang="en-US">
                <a:latin typeface="思源宋体" panose="02020400000000000000" pitchFamily="18" charset="-122"/>
                <a:ea typeface="思源宋体" panose="02020400000000000000" pitchFamily="18" charset="-122"/>
              </a:rPr>
              <a:t>Copyright © 2022, Oracle and/or its affiliates</a:t>
            </a:r>
            <a:endParaRPr lang="en-US" dirty="0">
              <a:latin typeface="思源宋体" panose="02020400000000000000" pitchFamily="18" charset="-122"/>
              <a:ea typeface="思源宋体" panose="02020400000000000000" pitchFamily="18" charset="-122"/>
            </a:endParaRPr>
          </a:p>
        </p:txBody>
      </p:sp>
      <p:sp>
        <p:nvSpPr>
          <p:cNvPr id="5" name="灯片编号占位符 4"/>
          <p:cNvSpPr>
            <a:spLocks noGrp="1"/>
          </p:cNvSpPr>
          <p:nvPr>
            <p:ph type="sldNum" sz="quarter" idx="17"/>
          </p:nvPr>
        </p:nvSpPr>
        <p:spPr/>
        <p:txBody>
          <a:bodyPr/>
          <a:lstStyle/>
          <a:p>
            <a:fld id="{345D60D9-5372-5F40-9443-0F9AE5BDC3C8}" type="slidenum">
              <a:rPr lang="en-US" smtClean="0">
                <a:latin typeface="思源宋体" panose="02020400000000000000" pitchFamily="18" charset="-122"/>
                <a:ea typeface="思源宋体" panose="02020400000000000000" pitchFamily="18" charset="-122"/>
              </a:rPr>
            </a:fld>
            <a:endParaRPr lang="en-US" dirty="0">
              <a:latin typeface="思源宋体" panose="02020400000000000000" pitchFamily="18" charset="-122"/>
              <a:ea typeface="思源宋体" panose="02020400000000000000" pitchFamily="18" charset="-122"/>
            </a:endParaRPr>
          </a:p>
        </p:txBody>
      </p:sp>
      <p:sp>
        <p:nvSpPr>
          <p:cNvPr id="9" name="TextBox 24"/>
          <p:cNvSpPr txBox="1"/>
          <p:nvPr/>
        </p:nvSpPr>
        <p:spPr>
          <a:xfrm>
            <a:off x="1930315" y="5654020"/>
            <a:ext cx="2651688" cy="399981"/>
          </a:xfrm>
          <a:prstGeom prst="rect">
            <a:avLst/>
          </a:prstGeom>
          <a:noFill/>
        </p:spPr>
        <p:txBody>
          <a:bodyPr wrap="none" rtlCol="0">
            <a:spAutoFit/>
          </a:bodyPr>
          <a:lstStyle/>
          <a:p>
            <a:pPr defTabSz="914400">
              <a:defRPr/>
            </a:pPr>
            <a:r>
              <a:rPr lang="en-US" sz="2000" b="1" dirty="0">
                <a:solidFill>
                  <a:srgbClr val="E05039"/>
                </a:solidFill>
                <a:latin typeface="新宋体" panose="02010609030101010101" pitchFamily="49" charset="-122"/>
                <a:ea typeface="新宋体" panose="02010609030101010101" pitchFamily="49" charset="-122"/>
              </a:rPr>
              <a:t>&lt;19 </a:t>
            </a:r>
            <a:r>
              <a:rPr lang="en-US" sz="2000" b="1" dirty="0" err="1">
                <a:solidFill>
                  <a:srgbClr val="E05039"/>
                </a:solidFill>
                <a:latin typeface="新宋体" panose="02010609030101010101" pitchFamily="49" charset="-122"/>
                <a:ea typeface="新宋体" panose="02010609030101010101" pitchFamily="49" charset="-122"/>
              </a:rPr>
              <a:t>usec</a:t>
            </a:r>
            <a:r>
              <a:rPr lang="en-US" sz="2000" b="1" dirty="0">
                <a:solidFill>
                  <a:srgbClr val="E05039"/>
                </a:solidFill>
                <a:latin typeface="新宋体" panose="02010609030101010101" pitchFamily="49" charset="-122"/>
                <a:ea typeface="新宋体" panose="02010609030101010101" pitchFamily="49" charset="-122"/>
              </a:rPr>
              <a:t> IO latency</a:t>
            </a:r>
            <a:endParaRPr lang="en-US" sz="2000" b="1" dirty="0">
              <a:solidFill>
                <a:srgbClr val="E05039"/>
              </a:solidFill>
              <a:latin typeface="新宋体" panose="02010609030101010101" pitchFamily="49" charset="-122"/>
              <a:ea typeface="新宋体" panose="02010609030101010101" pitchFamily="49" charset="-122"/>
            </a:endParaRPr>
          </a:p>
        </p:txBody>
      </p:sp>
      <p:sp>
        <p:nvSpPr>
          <p:cNvPr id="10" name="Rectangle 25"/>
          <p:cNvSpPr/>
          <p:nvPr/>
        </p:nvSpPr>
        <p:spPr bwMode="gray">
          <a:xfrm>
            <a:off x="1431967" y="2513924"/>
            <a:ext cx="3139301" cy="3075026"/>
          </a:xfrm>
          <a:prstGeom prst="rect">
            <a:avLst/>
          </a:prstGeom>
          <a:solidFill>
            <a:schemeClr val="tx2">
              <a:lumMod val="10000"/>
              <a:lumOff val="9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grpSp>
        <p:nvGrpSpPr>
          <p:cNvPr id="11" name="Group 26"/>
          <p:cNvGrpSpPr/>
          <p:nvPr/>
        </p:nvGrpSpPr>
        <p:grpSpPr>
          <a:xfrm>
            <a:off x="2068352" y="2819205"/>
            <a:ext cx="1866531" cy="553930"/>
            <a:chOff x="1078361" y="3516812"/>
            <a:chExt cx="1867017" cy="554074"/>
          </a:xfrm>
        </p:grpSpPr>
        <p:sp>
          <p:nvSpPr>
            <p:cNvPr id="12" name="Rounded Rectangle 27"/>
            <p:cNvSpPr/>
            <p:nvPr/>
          </p:nvSpPr>
          <p:spPr bwMode="gray">
            <a:xfrm>
              <a:off x="1078361" y="3516812"/>
              <a:ext cx="1867017" cy="554074"/>
            </a:xfrm>
            <a:prstGeom prst="roundRect">
              <a:avLst>
                <a:gd name="adj" fmla="val 2485"/>
              </a:avLst>
            </a:prstGeom>
            <a:solidFill>
              <a:srgbClr val="B8BFC2"/>
            </a:solidFill>
            <a:ln w="15875">
              <a:solidFill>
                <a:srgbClr val="B8BFC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sp>
          <p:nvSpPr>
            <p:cNvPr id="13" name="Rounded Rectangle 28"/>
            <p:cNvSpPr/>
            <p:nvPr/>
          </p:nvSpPr>
          <p:spPr bwMode="gray">
            <a:xfrm>
              <a:off x="1132680" y="3556357"/>
              <a:ext cx="54864" cy="36576"/>
            </a:xfrm>
            <a:prstGeom prst="roundRect">
              <a:avLst/>
            </a:prstGeom>
            <a:solidFill>
              <a:schemeClr val="bg1"/>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sp>
          <p:nvSpPr>
            <p:cNvPr id="14" name="Rounded Rectangle 29"/>
            <p:cNvSpPr/>
            <p:nvPr/>
          </p:nvSpPr>
          <p:spPr bwMode="gray">
            <a:xfrm>
              <a:off x="1132680" y="3981807"/>
              <a:ext cx="54864" cy="36576"/>
            </a:xfrm>
            <a:prstGeom prst="roundRect">
              <a:avLst/>
            </a:prstGeom>
            <a:solidFill>
              <a:schemeClr val="bg1"/>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sp>
          <p:nvSpPr>
            <p:cNvPr id="15" name="Rounded Rectangle 30"/>
            <p:cNvSpPr/>
            <p:nvPr/>
          </p:nvSpPr>
          <p:spPr bwMode="gray">
            <a:xfrm>
              <a:off x="2837656" y="3556357"/>
              <a:ext cx="54864" cy="36576"/>
            </a:xfrm>
            <a:prstGeom prst="roundRect">
              <a:avLst/>
            </a:prstGeom>
            <a:solidFill>
              <a:schemeClr val="bg1"/>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sp>
          <p:nvSpPr>
            <p:cNvPr id="16" name="Rounded Rectangle 31"/>
            <p:cNvSpPr/>
            <p:nvPr/>
          </p:nvSpPr>
          <p:spPr bwMode="gray">
            <a:xfrm>
              <a:off x="2837656" y="3981807"/>
              <a:ext cx="54864" cy="36576"/>
            </a:xfrm>
            <a:prstGeom prst="roundRect">
              <a:avLst/>
            </a:prstGeom>
            <a:solidFill>
              <a:schemeClr val="bg1"/>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sp>
          <p:nvSpPr>
            <p:cNvPr id="17" name="Rounded Rectangle 32"/>
            <p:cNvSpPr/>
            <p:nvPr/>
          </p:nvSpPr>
          <p:spPr bwMode="gray">
            <a:xfrm>
              <a:off x="1241865" y="3556357"/>
              <a:ext cx="1542933" cy="462026"/>
            </a:xfrm>
            <a:prstGeom prst="roundRect">
              <a:avLst>
                <a:gd name="adj" fmla="val 2236"/>
              </a:avLst>
            </a:prstGeom>
            <a:solidFill>
              <a:srgbClr val="DDDFE2"/>
            </a:solidFill>
            <a:ln w="15875">
              <a:solidFill>
                <a:srgbClr val="DDDFE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sp>
          <p:nvSpPr>
            <p:cNvPr id="18" name="Rounded Rectangle 33"/>
            <p:cNvSpPr/>
            <p:nvPr/>
          </p:nvSpPr>
          <p:spPr bwMode="gray">
            <a:xfrm>
              <a:off x="1132680" y="3644900"/>
              <a:ext cx="54864" cy="282575"/>
            </a:xfrm>
            <a:prstGeom prst="roundRect">
              <a:avLst/>
            </a:prstGeom>
            <a:solidFill>
              <a:srgbClr val="DDDFE2"/>
            </a:solidFill>
            <a:ln w="15875">
              <a:solidFill>
                <a:srgbClr val="DDDFE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sp>
          <p:nvSpPr>
            <p:cNvPr id="19" name="Rounded Rectangle 34"/>
            <p:cNvSpPr/>
            <p:nvPr/>
          </p:nvSpPr>
          <p:spPr bwMode="gray">
            <a:xfrm>
              <a:off x="2837656" y="3644900"/>
              <a:ext cx="54864" cy="282575"/>
            </a:xfrm>
            <a:prstGeom prst="roundRect">
              <a:avLst/>
            </a:prstGeom>
            <a:solidFill>
              <a:srgbClr val="DDDFE2"/>
            </a:solidFill>
            <a:ln w="15875">
              <a:solidFill>
                <a:srgbClr val="DDDFE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grpSp>
          <p:nvGrpSpPr>
            <p:cNvPr id="20" name="Group 35"/>
            <p:cNvGrpSpPr/>
            <p:nvPr/>
          </p:nvGrpSpPr>
          <p:grpSpPr>
            <a:xfrm>
              <a:off x="2393950" y="3738561"/>
              <a:ext cx="333375" cy="98426"/>
              <a:chOff x="1295400" y="3606799"/>
              <a:chExt cx="333375" cy="98426"/>
            </a:xfrm>
          </p:grpSpPr>
          <p:sp>
            <p:nvSpPr>
              <p:cNvPr id="124" name="Rounded Rectangle 139"/>
              <p:cNvSpPr/>
              <p:nvPr/>
            </p:nvSpPr>
            <p:spPr bwMode="gray">
              <a:xfrm>
                <a:off x="1295400" y="3606799"/>
                <a:ext cx="333375" cy="98426"/>
              </a:xfrm>
              <a:prstGeom prst="roundRect">
                <a:avLst/>
              </a:prstGeom>
              <a:solidFill>
                <a:srgbClr val="B8BFC2"/>
              </a:solidFill>
              <a:ln w="15875">
                <a:solidFill>
                  <a:srgbClr val="B8BFC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grpSp>
            <p:nvGrpSpPr>
              <p:cNvPr id="125" name="Group 140"/>
              <p:cNvGrpSpPr/>
              <p:nvPr/>
            </p:nvGrpSpPr>
            <p:grpSpPr>
              <a:xfrm>
                <a:off x="1328823" y="3627437"/>
                <a:ext cx="210312" cy="53594"/>
                <a:chOff x="1328823" y="3627437"/>
                <a:chExt cx="210312" cy="53594"/>
              </a:xfrm>
            </p:grpSpPr>
            <p:sp>
              <p:nvSpPr>
                <p:cNvPr id="127" name="Rectangle 142"/>
                <p:cNvSpPr/>
                <p:nvPr/>
              </p:nvSpPr>
              <p:spPr bwMode="gray">
                <a:xfrm>
                  <a:off x="1328823" y="3671887"/>
                  <a:ext cx="210312" cy="9144"/>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sp>
              <p:nvSpPr>
                <p:cNvPr id="128" name="Rectangle 143"/>
                <p:cNvSpPr/>
                <p:nvPr/>
              </p:nvSpPr>
              <p:spPr bwMode="gray">
                <a:xfrm>
                  <a:off x="1328823" y="3627437"/>
                  <a:ext cx="73152" cy="9144"/>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sp>
              <p:nvSpPr>
                <p:cNvPr id="129" name="Rectangle 144"/>
                <p:cNvSpPr/>
                <p:nvPr/>
              </p:nvSpPr>
              <p:spPr bwMode="gray">
                <a:xfrm>
                  <a:off x="1465983" y="3627437"/>
                  <a:ext cx="73152" cy="9144"/>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grpSp>
          <p:sp>
            <p:nvSpPr>
              <p:cNvPr id="126" name="Rounded Rectangle 141"/>
              <p:cNvSpPr/>
              <p:nvPr/>
            </p:nvSpPr>
            <p:spPr bwMode="gray">
              <a:xfrm>
                <a:off x="1581150" y="3649662"/>
                <a:ext cx="9144" cy="9144"/>
              </a:xfrm>
              <a:prstGeom prst="roundRect">
                <a:avLst/>
              </a:prstGeom>
              <a:solidFill>
                <a:schemeClr val="accent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grpSp>
        <p:grpSp>
          <p:nvGrpSpPr>
            <p:cNvPr id="21" name="Group 36"/>
            <p:cNvGrpSpPr/>
            <p:nvPr/>
          </p:nvGrpSpPr>
          <p:grpSpPr>
            <a:xfrm>
              <a:off x="1295400" y="3606799"/>
              <a:ext cx="1431925" cy="98426"/>
              <a:chOff x="1295400" y="3606799"/>
              <a:chExt cx="1431925" cy="98426"/>
            </a:xfrm>
          </p:grpSpPr>
          <p:grpSp>
            <p:nvGrpSpPr>
              <p:cNvPr id="92" name="Group 107"/>
              <p:cNvGrpSpPr/>
              <p:nvPr/>
            </p:nvGrpSpPr>
            <p:grpSpPr>
              <a:xfrm>
                <a:off x="1295400" y="3606799"/>
                <a:ext cx="333375" cy="98426"/>
                <a:chOff x="1295400" y="3606799"/>
                <a:chExt cx="333375" cy="98426"/>
              </a:xfrm>
            </p:grpSpPr>
            <p:sp>
              <p:nvSpPr>
                <p:cNvPr id="117" name="Rounded Rectangle 132"/>
                <p:cNvSpPr/>
                <p:nvPr/>
              </p:nvSpPr>
              <p:spPr bwMode="gray">
                <a:xfrm>
                  <a:off x="1295400" y="3606799"/>
                  <a:ext cx="333375" cy="98426"/>
                </a:xfrm>
                <a:prstGeom prst="roundRect">
                  <a:avLst/>
                </a:prstGeom>
                <a:solidFill>
                  <a:srgbClr val="B8BFC2"/>
                </a:solidFill>
                <a:ln w="15875">
                  <a:solidFill>
                    <a:srgbClr val="B8BFC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grpSp>
              <p:nvGrpSpPr>
                <p:cNvPr id="118" name="Group 133"/>
                <p:cNvGrpSpPr/>
                <p:nvPr/>
              </p:nvGrpSpPr>
              <p:grpSpPr>
                <a:xfrm>
                  <a:off x="1320451" y="3633152"/>
                  <a:ext cx="283273" cy="45720"/>
                  <a:chOff x="1317625" y="3633152"/>
                  <a:chExt cx="283273" cy="45720"/>
                </a:xfrm>
              </p:grpSpPr>
              <p:grpSp>
                <p:nvGrpSpPr>
                  <p:cNvPr id="119" name="Group 134"/>
                  <p:cNvGrpSpPr/>
                  <p:nvPr/>
                </p:nvGrpSpPr>
                <p:grpSpPr>
                  <a:xfrm>
                    <a:off x="1360106" y="3633152"/>
                    <a:ext cx="240792" cy="45720"/>
                    <a:chOff x="1351048" y="3629405"/>
                    <a:chExt cx="240792" cy="45720"/>
                  </a:xfrm>
                </p:grpSpPr>
                <p:sp>
                  <p:nvSpPr>
                    <p:cNvPr id="122" name="Rectangle 137"/>
                    <p:cNvSpPr/>
                    <p:nvPr/>
                  </p:nvSpPr>
                  <p:spPr bwMode="gray">
                    <a:xfrm>
                      <a:off x="1427248" y="3629405"/>
                      <a:ext cx="164592" cy="45720"/>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sp>
                  <p:nvSpPr>
                    <p:cNvPr id="123" name="Rectangle 138"/>
                    <p:cNvSpPr/>
                    <p:nvPr/>
                  </p:nvSpPr>
                  <p:spPr bwMode="gray">
                    <a:xfrm>
                      <a:off x="1351048" y="3629406"/>
                      <a:ext cx="45719" cy="45719"/>
                    </a:xfrm>
                    <a:prstGeom prst="rect">
                      <a:avLst/>
                    </a:prstGeom>
                    <a:solidFill>
                      <a:schemeClr val="bg1"/>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grpSp>
              <p:sp>
                <p:nvSpPr>
                  <p:cNvPr id="120" name="Rectangle 135"/>
                  <p:cNvSpPr/>
                  <p:nvPr/>
                </p:nvSpPr>
                <p:spPr bwMode="gray">
                  <a:xfrm>
                    <a:off x="1317625" y="3633152"/>
                    <a:ext cx="9144" cy="9144"/>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sp>
                <p:nvSpPr>
                  <p:cNvPr id="121" name="Rectangle 136"/>
                  <p:cNvSpPr/>
                  <p:nvPr/>
                </p:nvSpPr>
                <p:spPr bwMode="gray">
                  <a:xfrm>
                    <a:off x="1317625" y="3669728"/>
                    <a:ext cx="9144" cy="9144"/>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grpSp>
          </p:grpSp>
          <p:grpSp>
            <p:nvGrpSpPr>
              <p:cNvPr id="93" name="Group 108"/>
              <p:cNvGrpSpPr/>
              <p:nvPr/>
            </p:nvGrpSpPr>
            <p:grpSpPr>
              <a:xfrm>
                <a:off x="1661583" y="3606799"/>
                <a:ext cx="333375" cy="98426"/>
                <a:chOff x="1295400" y="3606799"/>
                <a:chExt cx="333375" cy="98426"/>
              </a:xfrm>
            </p:grpSpPr>
            <p:sp>
              <p:nvSpPr>
                <p:cNvPr id="110" name="Rounded Rectangle 125"/>
                <p:cNvSpPr/>
                <p:nvPr/>
              </p:nvSpPr>
              <p:spPr bwMode="gray">
                <a:xfrm>
                  <a:off x="1295400" y="3606799"/>
                  <a:ext cx="333375" cy="98426"/>
                </a:xfrm>
                <a:prstGeom prst="roundRect">
                  <a:avLst/>
                </a:prstGeom>
                <a:solidFill>
                  <a:srgbClr val="B8BFC2"/>
                </a:solidFill>
                <a:ln w="15875">
                  <a:solidFill>
                    <a:srgbClr val="B8BFC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grpSp>
              <p:nvGrpSpPr>
                <p:cNvPr id="111" name="Group 126"/>
                <p:cNvGrpSpPr/>
                <p:nvPr/>
              </p:nvGrpSpPr>
              <p:grpSpPr>
                <a:xfrm>
                  <a:off x="1320451" y="3633152"/>
                  <a:ext cx="283273" cy="45720"/>
                  <a:chOff x="1317625" y="3633152"/>
                  <a:chExt cx="283273" cy="45720"/>
                </a:xfrm>
              </p:grpSpPr>
              <p:grpSp>
                <p:nvGrpSpPr>
                  <p:cNvPr id="112" name="Group 127"/>
                  <p:cNvGrpSpPr/>
                  <p:nvPr/>
                </p:nvGrpSpPr>
                <p:grpSpPr>
                  <a:xfrm>
                    <a:off x="1360106" y="3633152"/>
                    <a:ext cx="240792" cy="45720"/>
                    <a:chOff x="1351048" y="3629405"/>
                    <a:chExt cx="240792" cy="45720"/>
                  </a:xfrm>
                </p:grpSpPr>
                <p:sp>
                  <p:nvSpPr>
                    <p:cNvPr id="115" name="Rectangle 130"/>
                    <p:cNvSpPr/>
                    <p:nvPr/>
                  </p:nvSpPr>
                  <p:spPr bwMode="gray">
                    <a:xfrm>
                      <a:off x="1427248" y="3629405"/>
                      <a:ext cx="164592" cy="45720"/>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sp>
                  <p:nvSpPr>
                    <p:cNvPr id="116" name="Rectangle 131"/>
                    <p:cNvSpPr/>
                    <p:nvPr/>
                  </p:nvSpPr>
                  <p:spPr bwMode="gray">
                    <a:xfrm>
                      <a:off x="1351048" y="3629406"/>
                      <a:ext cx="45719" cy="45719"/>
                    </a:xfrm>
                    <a:prstGeom prst="rect">
                      <a:avLst/>
                    </a:prstGeom>
                    <a:solidFill>
                      <a:schemeClr val="bg1"/>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grpSp>
              <p:sp>
                <p:nvSpPr>
                  <p:cNvPr id="113" name="Rectangle 128"/>
                  <p:cNvSpPr/>
                  <p:nvPr/>
                </p:nvSpPr>
                <p:spPr bwMode="gray">
                  <a:xfrm>
                    <a:off x="1317625" y="3633152"/>
                    <a:ext cx="9144" cy="9144"/>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sp>
                <p:nvSpPr>
                  <p:cNvPr id="114" name="Rectangle 129"/>
                  <p:cNvSpPr/>
                  <p:nvPr/>
                </p:nvSpPr>
                <p:spPr bwMode="gray">
                  <a:xfrm>
                    <a:off x="1317625" y="3669728"/>
                    <a:ext cx="9144" cy="9144"/>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grpSp>
          </p:grpSp>
          <p:grpSp>
            <p:nvGrpSpPr>
              <p:cNvPr id="94" name="Group 109"/>
              <p:cNvGrpSpPr/>
              <p:nvPr/>
            </p:nvGrpSpPr>
            <p:grpSpPr>
              <a:xfrm>
                <a:off x="2027766" y="3606799"/>
                <a:ext cx="333375" cy="98426"/>
                <a:chOff x="1295400" y="3606799"/>
                <a:chExt cx="333375" cy="98426"/>
              </a:xfrm>
            </p:grpSpPr>
            <p:sp>
              <p:nvSpPr>
                <p:cNvPr id="103" name="Rounded Rectangle 118"/>
                <p:cNvSpPr/>
                <p:nvPr/>
              </p:nvSpPr>
              <p:spPr bwMode="gray">
                <a:xfrm>
                  <a:off x="1295400" y="3606799"/>
                  <a:ext cx="333375" cy="98426"/>
                </a:xfrm>
                <a:prstGeom prst="roundRect">
                  <a:avLst/>
                </a:prstGeom>
                <a:solidFill>
                  <a:srgbClr val="B8BFC2"/>
                </a:solidFill>
                <a:ln w="15875">
                  <a:solidFill>
                    <a:srgbClr val="B8BFC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grpSp>
              <p:nvGrpSpPr>
                <p:cNvPr id="104" name="Group 119"/>
                <p:cNvGrpSpPr/>
                <p:nvPr/>
              </p:nvGrpSpPr>
              <p:grpSpPr>
                <a:xfrm>
                  <a:off x="1320451" y="3633152"/>
                  <a:ext cx="283273" cy="45720"/>
                  <a:chOff x="1317625" y="3633152"/>
                  <a:chExt cx="283273" cy="45720"/>
                </a:xfrm>
              </p:grpSpPr>
              <p:grpSp>
                <p:nvGrpSpPr>
                  <p:cNvPr id="105" name="Group 120"/>
                  <p:cNvGrpSpPr/>
                  <p:nvPr/>
                </p:nvGrpSpPr>
                <p:grpSpPr>
                  <a:xfrm>
                    <a:off x="1360106" y="3633152"/>
                    <a:ext cx="240792" cy="45720"/>
                    <a:chOff x="1351048" y="3629405"/>
                    <a:chExt cx="240792" cy="45720"/>
                  </a:xfrm>
                </p:grpSpPr>
                <p:sp>
                  <p:nvSpPr>
                    <p:cNvPr id="108" name="Rectangle 123"/>
                    <p:cNvSpPr/>
                    <p:nvPr/>
                  </p:nvSpPr>
                  <p:spPr bwMode="gray">
                    <a:xfrm>
                      <a:off x="1427248" y="3629405"/>
                      <a:ext cx="164592" cy="45720"/>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sp>
                  <p:nvSpPr>
                    <p:cNvPr id="109" name="Rectangle 124"/>
                    <p:cNvSpPr/>
                    <p:nvPr/>
                  </p:nvSpPr>
                  <p:spPr bwMode="gray">
                    <a:xfrm>
                      <a:off x="1351048" y="3629406"/>
                      <a:ext cx="45719" cy="45719"/>
                    </a:xfrm>
                    <a:prstGeom prst="rect">
                      <a:avLst/>
                    </a:prstGeom>
                    <a:solidFill>
                      <a:schemeClr val="bg1"/>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grpSp>
              <p:sp>
                <p:nvSpPr>
                  <p:cNvPr id="106" name="Rectangle 121"/>
                  <p:cNvSpPr/>
                  <p:nvPr/>
                </p:nvSpPr>
                <p:spPr bwMode="gray">
                  <a:xfrm>
                    <a:off x="1317625" y="3633152"/>
                    <a:ext cx="9144" cy="9144"/>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sp>
                <p:nvSpPr>
                  <p:cNvPr id="107" name="Rectangle 122"/>
                  <p:cNvSpPr/>
                  <p:nvPr/>
                </p:nvSpPr>
                <p:spPr bwMode="gray">
                  <a:xfrm>
                    <a:off x="1317625" y="3669728"/>
                    <a:ext cx="9144" cy="9144"/>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grpSp>
          </p:grpSp>
          <p:grpSp>
            <p:nvGrpSpPr>
              <p:cNvPr id="95" name="Group 110"/>
              <p:cNvGrpSpPr/>
              <p:nvPr/>
            </p:nvGrpSpPr>
            <p:grpSpPr>
              <a:xfrm>
                <a:off x="2393950" y="3606799"/>
                <a:ext cx="333375" cy="98426"/>
                <a:chOff x="1295400" y="3606799"/>
                <a:chExt cx="333375" cy="98426"/>
              </a:xfrm>
            </p:grpSpPr>
            <p:sp>
              <p:nvSpPr>
                <p:cNvPr id="96" name="Rounded Rectangle 111"/>
                <p:cNvSpPr/>
                <p:nvPr/>
              </p:nvSpPr>
              <p:spPr bwMode="gray">
                <a:xfrm>
                  <a:off x="1295400" y="3606799"/>
                  <a:ext cx="333375" cy="98426"/>
                </a:xfrm>
                <a:prstGeom prst="roundRect">
                  <a:avLst/>
                </a:prstGeom>
                <a:solidFill>
                  <a:srgbClr val="B8BFC2"/>
                </a:solidFill>
                <a:ln w="15875">
                  <a:solidFill>
                    <a:srgbClr val="B8BFC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grpSp>
              <p:nvGrpSpPr>
                <p:cNvPr id="97" name="Group 112"/>
                <p:cNvGrpSpPr/>
                <p:nvPr/>
              </p:nvGrpSpPr>
              <p:grpSpPr>
                <a:xfrm>
                  <a:off x="1320451" y="3633152"/>
                  <a:ext cx="283273" cy="45720"/>
                  <a:chOff x="1317625" y="3633152"/>
                  <a:chExt cx="283273" cy="45720"/>
                </a:xfrm>
              </p:grpSpPr>
              <p:grpSp>
                <p:nvGrpSpPr>
                  <p:cNvPr id="98" name="Group 113"/>
                  <p:cNvGrpSpPr/>
                  <p:nvPr/>
                </p:nvGrpSpPr>
                <p:grpSpPr>
                  <a:xfrm>
                    <a:off x="1360106" y="3633152"/>
                    <a:ext cx="240792" cy="45720"/>
                    <a:chOff x="1351048" y="3629405"/>
                    <a:chExt cx="240792" cy="45720"/>
                  </a:xfrm>
                </p:grpSpPr>
                <p:sp>
                  <p:nvSpPr>
                    <p:cNvPr id="101" name="Rectangle 116"/>
                    <p:cNvSpPr/>
                    <p:nvPr/>
                  </p:nvSpPr>
                  <p:spPr bwMode="gray">
                    <a:xfrm>
                      <a:off x="1427248" y="3629405"/>
                      <a:ext cx="164592" cy="45720"/>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sp>
                  <p:nvSpPr>
                    <p:cNvPr id="102" name="Rectangle 117"/>
                    <p:cNvSpPr/>
                    <p:nvPr/>
                  </p:nvSpPr>
                  <p:spPr bwMode="gray">
                    <a:xfrm>
                      <a:off x="1351048" y="3629406"/>
                      <a:ext cx="45719" cy="45719"/>
                    </a:xfrm>
                    <a:prstGeom prst="rect">
                      <a:avLst/>
                    </a:prstGeom>
                    <a:solidFill>
                      <a:schemeClr val="bg1"/>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grpSp>
              <p:sp>
                <p:nvSpPr>
                  <p:cNvPr id="99" name="Rectangle 114"/>
                  <p:cNvSpPr/>
                  <p:nvPr/>
                </p:nvSpPr>
                <p:spPr bwMode="gray">
                  <a:xfrm>
                    <a:off x="1317625" y="3633152"/>
                    <a:ext cx="9144" cy="9144"/>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sp>
                <p:nvSpPr>
                  <p:cNvPr id="100" name="Rectangle 115"/>
                  <p:cNvSpPr/>
                  <p:nvPr/>
                </p:nvSpPr>
                <p:spPr bwMode="gray">
                  <a:xfrm>
                    <a:off x="1317625" y="3669728"/>
                    <a:ext cx="9144" cy="9144"/>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grpSp>
          </p:grpSp>
        </p:grpSp>
        <p:grpSp>
          <p:nvGrpSpPr>
            <p:cNvPr id="22" name="Group 37"/>
            <p:cNvGrpSpPr/>
            <p:nvPr/>
          </p:nvGrpSpPr>
          <p:grpSpPr>
            <a:xfrm>
              <a:off x="1295400" y="3738561"/>
              <a:ext cx="1431925" cy="98426"/>
              <a:chOff x="1295400" y="3606799"/>
              <a:chExt cx="1431925" cy="98426"/>
            </a:xfrm>
          </p:grpSpPr>
          <p:grpSp>
            <p:nvGrpSpPr>
              <p:cNvPr id="60" name="Group 75"/>
              <p:cNvGrpSpPr/>
              <p:nvPr/>
            </p:nvGrpSpPr>
            <p:grpSpPr>
              <a:xfrm>
                <a:off x="1295400" y="3606799"/>
                <a:ext cx="333375" cy="98426"/>
                <a:chOff x="1295400" y="3606799"/>
                <a:chExt cx="333375" cy="98426"/>
              </a:xfrm>
            </p:grpSpPr>
            <p:sp>
              <p:nvSpPr>
                <p:cNvPr id="85" name="Rounded Rectangle 100"/>
                <p:cNvSpPr/>
                <p:nvPr/>
              </p:nvSpPr>
              <p:spPr bwMode="gray">
                <a:xfrm>
                  <a:off x="1295400" y="3606799"/>
                  <a:ext cx="333375" cy="98426"/>
                </a:xfrm>
                <a:prstGeom prst="roundRect">
                  <a:avLst/>
                </a:prstGeom>
                <a:solidFill>
                  <a:srgbClr val="B8BFC2"/>
                </a:solidFill>
                <a:ln w="15875">
                  <a:solidFill>
                    <a:srgbClr val="B8BFC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grpSp>
              <p:nvGrpSpPr>
                <p:cNvPr id="86" name="Group 101"/>
                <p:cNvGrpSpPr/>
                <p:nvPr/>
              </p:nvGrpSpPr>
              <p:grpSpPr>
                <a:xfrm>
                  <a:off x="1320451" y="3633152"/>
                  <a:ext cx="283273" cy="45720"/>
                  <a:chOff x="1317625" y="3633152"/>
                  <a:chExt cx="283273" cy="45720"/>
                </a:xfrm>
              </p:grpSpPr>
              <p:grpSp>
                <p:nvGrpSpPr>
                  <p:cNvPr id="87" name="Group 102"/>
                  <p:cNvGrpSpPr/>
                  <p:nvPr/>
                </p:nvGrpSpPr>
                <p:grpSpPr>
                  <a:xfrm>
                    <a:off x="1360106" y="3633152"/>
                    <a:ext cx="240792" cy="45720"/>
                    <a:chOff x="1351048" y="3629405"/>
                    <a:chExt cx="240792" cy="45720"/>
                  </a:xfrm>
                </p:grpSpPr>
                <p:sp>
                  <p:nvSpPr>
                    <p:cNvPr id="90" name="Rectangle 105"/>
                    <p:cNvSpPr/>
                    <p:nvPr/>
                  </p:nvSpPr>
                  <p:spPr bwMode="gray">
                    <a:xfrm>
                      <a:off x="1427248" y="3629405"/>
                      <a:ext cx="164592" cy="45720"/>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sp>
                  <p:nvSpPr>
                    <p:cNvPr id="91" name="Rectangle 106"/>
                    <p:cNvSpPr/>
                    <p:nvPr/>
                  </p:nvSpPr>
                  <p:spPr bwMode="gray">
                    <a:xfrm>
                      <a:off x="1351048" y="3629406"/>
                      <a:ext cx="45719" cy="45719"/>
                    </a:xfrm>
                    <a:prstGeom prst="rect">
                      <a:avLst/>
                    </a:prstGeom>
                    <a:solidFill>
                      <a:schemeClr val="bg1"/>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grpSp>
              <p:sp>
                <p:nvSpPr>
                  <p:cNvPr id="88" name="Rectangle 103"/>
                  <p:cNvSpPr/>
                  <p:nvPr/>
                </p:nvSpPr>
                <p:spPr bwMode="gray">
                  <a:xfrm>
                    <a:off x="1317625" y="3633152"/>
                    <a:ext cx="9144" cy="9144"/>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sp>
                <p:nvSpPr>
                  <p:cNvPr id="89" name="Rectangle 104"/>
                  <p:cNvSpPr/>
                  <p:nvPr/>
                </p:nvSpPr>
                <p:spPr bwMode="gray">
                  <a:xfrm>
                    <a:off x="1317625" y="3669728"/>
                    <a:ext cx="9144" cy="9144"/>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grpSp>
          </p:grpSp>
          <p:grpSp>
            <p:nvGrpSpPr>
              <p:cNvPr id="61" name="Group 76"/>
              <p:cNvGrpSpPr/>
              <p:nvPr/>
            </p:nvGrpSpPr>
            <p:grpSpPr>
              <a:xfrm>
                <a:off x="1661583" y="3606799"/>
                <a:ext cx="333375" cy="98426"/>
                <a:chOff x="1295400" y="3606799"/>
                <a:chExt cx="333375" cy="98426"/>
              </a:xfrm>
            </p:grpSpPr>
            <p:sp>
              <p:nvSpPr>
                <p:cNvPr id="78" name="Rounded Rectangle 93"/>
                <p:cNvSpPr/>
                <p:nvPr/>
              </p:nvSpPr>
              <p:spPr bwMode="gray">
                <a:xfrm>
                  <a:off x="1295400" y="3606799"/>
                  <a:ext cx="333375" cy="98426"/>
                </a:xfrm>
                <a:prstGeom prst="roundRect">
                  <a:avLst/>
                </a:prstGeom>
                <a:solidFill>
                  <a:srgbClr val="B8BFC2"/>
                </a:solidFill>
                <a:ln w="15875">
                  <a:solidFill>
                    <a:srgbClr val="B8BFC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grpSp>
              <p:nvGrpSpPr>
                <p:cNvPr id="79" name="Group 94"/>
                <p:cNvGrpSpPr/>
                <p:nvPr/>
              </p:nvGrpSpPr>
              <p:grpSpPr>
                <a:xfrm>
                  <a:off x="1320451" y="3633152"/>
                  <a:ext cx="283273" cy="45720"/>
                  <a:chOff x="1317625" y="3633152"/>
                  <a:chExt cx="283273" cy="45720"/>
                </a:xfrm>
              </p:grpSpPr>
              <p:grpSp>
                <p:nvGrpSpPr>
                  <p:cNvPr id="80" name="Group 95"/>
                  <p:cNvGrpSpPr/>
                  <p:nvPr/>
                </p:nvGrpSpPr>
                <p:grpSpPr>
                  <a:xfrm>
                    <a:off x="1360106" y="3633152"/>
                    <a:ext cx="240792" cy="45720"/>
                    <a:chOff x="1351048" y="3629405"/>
                    <a:chExt cx="240792" cy="45720"/>
                  </a:xfrm>
                </p:grpSpPr>
                <p:sp>
                  <p:nvSpPr>
                    <p:cNvPr id="83" name="Rectangle 98"/>
                    <p:cNvSpPr/>
                    <p:nvPr/>
                  </p:nvSpPr>
                  <p:spPr bwMode="gray">
                    <a:xfrm>
                      <a:off x="1427248" y="3629405"/>
                      <a:ext cx="164592" cy="45720"/>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sp>
                  <p:nvSpPr>
                    <p:cNvPr id="84" name="Rectangle 99"/>
                    <p:cNvSpPr/>
                    <p:nvPr/>
                  </p:nvSpPr>
                  <p:spPr bwMode="gray">
                    <a:xfrm>
                      <a:off x="1351048" y="3629406"/>
                      <a:ext cx="45719" cy="45719"/>
                    </a:xfrm>
                    <a:prstGeom prst="rect">
                      <a:avLst/>
                    </a:prstGeom>
                    <a:solidFill>
                      <a:schemeClr val="bg1"/>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grpSp>
              <p:sp>
                <p:nvSpPr>
                  <p:cNvPr id="81" name="Rectangle 96"/>
                  <p:cNvSpPr/>
                  <p:nvPr/>
                </p:nvSpPr>
                <p:spPr bwMode="gray">
                  <a:xfrm>
                    <a:off x="1317625" y="3633152"/>
                    <a:ext cx="9144" cy="9144"/>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sp>
                <p:nvSpPr>
                  <p:cNvPr id="82" name="Rectangle 97"/>
                  <p:cNvSpPr/>
                  <p:nvPr/>
                </p:nvSpPr>
                <p:spPr bwMode="gray">
                  <a:xfrm>
                    <a:off x="1317625" y="3669728"/>
                    <a:ext cx="9144" cy="9144"/>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grpSp>
          </p:grpSp>
          <p:grpSp>
            <p:nvGrpSpPr>
              <p:cNvPr id="62" name="Group 77"/>
              <p:cNvGrpSpPr/>
              <p:nvPr/>
            </p:nvGrpSpPr>
            <p:grpSpPr>
              <a:xfrm>
                <a:off x="2027766" y="3606799"/>
                <a:ext cx="333375" cy="98426"/>
                <a:chOff x="1295400" y="3606799"/>
                <a:chExt cx="333375" cy="98426"/>
              </a:xfrm>
            </p:grpSpPr>
            <p:sp>
              <p:nvSpPr>
                <p:cNvPr id="71" name="Rounded Rectangle 86"/>
                <p:cNvSpPr/>
                <p:nvPr/>
              </p:nvSpPr>
              <p:spPr bwMode="gray">
                <a:xfrm>
                  <a:off x="1295400" y="3606799"/>
                  <a:ext cx="333375" cy="98426"/>
                </a:xfrm>
                <a:prstGeom prst="roundRect">
                  <a:avLst/>
                </a:prstGeom>
                <a:solidFill>
                  <a:srgbClr val="B8BFC2"/>
                </a:solidFill>
                <a:ln w="15875">
                  <a:solidFill>
                    <a:srgbClr val="B8BFC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grpSp>
              <p:nvGrpSpPr>
                <p:cNvPr id="72" name="Group 87"/>
                <p:cNvGrpSpPr/>
                <p:nvPr/>
              </p:nvGrpSpPr>
              <p:grpSpPr>
                <a:xfrm>
                  <a:off x="1320451" y="3633152"/>
                  <a:ext cx="283273" cy="45720"/>
                  <a:chOff x="1317625" y="3633152"/>
                  <a:chExt cx="283273" cy="45720"/>
                </a:xfrm>
              </p:grpSpPr>
              <p:grpSp>
                <p:nvGrpSpPr>
                  <p:cNvPr id="73" name="Group 88"/>
                  <p:cNvGrpSpPr/>
                  <p:nvPr/>
                </p:nvGrpSpPr>
                <p:grpSpPr>
                  <a:xfrm>
                    <a:off x="1360106" y="3633152"/>
                    <a:ext cx="240792" cy="45720"/>
                    <a:chOff x="1351048" y="3629405"/>
                    <a:chExt cx="240792" cy="45720"/>
                  </a:xfrm>
                </p:grpSpPr>
                <p:sp>
                  <p:nvSpPr>
                    <p:cNvPr id="76" name="Rectangle 91"/>
                    <p:cNvSpPr/>
                    <p:nvPr/>
                  </p:nvSpPr>
                  <p:spPr bwMode="gray">
                    <a:xfrm>
                      <a:off x="1427248" y="3629405"/>
                      <a:ext cx="164592" cy="45720"/>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sp>
                  <p:nvSpPr>
                    <p:cNvPr id="77" name="Rectangle 92"/>
                    <p:cNvSpPr/>
                    <p:nvPr/>
                  </p:nvSpPr>
                  <p:spPr bwMode="gray">
                    <a:xfrm>
                      <a:off x="1351048" y="3629406"/>
                      <a:ext cx="45719" cy="45719"/>
                    </a:xfrm>
                    <a:prstGeom prst="rect">
                      <a:avLst/>
                    </a:prstGeom>
                    <a:solidFill>
                      <a:schemeClr val="bg1"/>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grpSp>
              <p:sp>
                <p:nvSpPr>
                  <p:cNvPr id="74" name="Rectangle 89"/>
                  <p:cNvSpPr/>
                  <p:nvPr/>
                </p:nvSpPr>
                <p:spPr bwMode="gray">
                  <a:xfrm>
                    <a:off x="1317625" y="3633152"/>
                    <a:ext cx="9144" cy="9144"/>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sp>
                <p:nvSpPr>
                  <p:cNvPr id="75" name="Rectangle 90"/>
                  <p:cNvSpPr/>
                  <p:nvPr/>
                </p:nvSpPr>
                <p:spPr bwMode="gray">
                  <a:xfrm>
                    <a:off x="1317625" y="3669728"/>
                    <a:ext cx="9144" cy="9144"/>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grpSp>
          </p:grpSp>
          <p:grpSp>
            <p:nvGrpSpPr>
              <p:cNvPr id="63" name="Group 78"/>
              <p:cNvGrpSpPr/>
              <p:nvPr/>
            </p:nvGrpSpPr>
            <p:grpSpPr>
              <a:xfrm>
                <a:off x="2393950" y="3606799"/>
                <a:ext cx="333375" cy="98426"/>
                <a:chOff x="1295400" y="3606799"/>
                <a:chExt cx="333375" cy="98426"/>
              </a:xfrm>
            </p:grpSpPr>
            <p:sp>
              <p:nvSpPr>
                <p:cNvPr id="64" name="Rounded Rectangle 79"/>
                <p:cNvSpPr/>
                <p:nvPr/>
              </p:nvSpPr>
              <p:spPr bwMode="gray">
                <a:xfrm>
                  <a:off x="1295400" y="3606799"/>
                  <a:ext cx="333375" cy="98426"/>
                </a:xfrm>
                <a:prstGeom prst="roundRect">
                  <a:avLst/>
                </a:prstGeom>
                <a:solidFill>
                  <a:srgbClr val="B8BFC2"/>
                </a:solidFill>
                <a:ln w="15875">
                  <a:solidFill>
                    <a:srgbClr val="B8BFC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grpSp>
              <p:nvGrpSpPr>
                <p:cNvPr id="65" name="Group 80"/>
                <p:cNvGrpSpPr/>
                <p:nvPr/>
              </p:nvGrpSpPr>
              <p:grpSpPr>
                <a:xfrm>
                  <a:off x="1320451" y="3633152"/>
                  <a:ext cx="283273" cy="45720"/>
                  <a:chOff x="1317625" y="3633152"/>
                  <a:chExt cx="283273" cy="45720"/>
                </a:xfrm>
              </p:grpSpPr>
              <p:grpSp>
                <p:nvGrpSpPr>
                  <p:cNvPr id="66" name="Group 81"/>
                  <p:cNvGrpSpPr/>
                  <p:nvPr/>
                </p:nvGrpSpPr>
                <p:grpSpPr>
                  <a:xfrm>
                    <a:off x="1360106" y="3633152"/>
                    <a:ext cx="240792" cy="45720"/>
                    <a:chOff x="1351048" y="3629405"/>
                    <a:chExt cx="240792" cy="45720"/>
                  </a:xfrm>
                </p:grpSpPr>
                <p:sp>
                  <p:nvSpPr>
                    <p:cNvPr id="69" name="Rectangle 84"/>
                    <p:cNvSpPr/>
                    <p:nvPr/>
                  </p:nvSpPr>
                  <p:spPr bwMode="gray">
                    <a:xfrm>
                      <a:off x="1427248" y="3629405"/>
                      <a:ext cx="164592" cy="45720"/>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sp>
                  <p:nvSpPr>
                    <p:cNvPr id="70" name="Rectangle 85"/>
                    <p:cNvSpPr/>
                    <p:nvPr/>
                  </p:nvSpPr>
                  <p:spPr bwMode="gray">
                    <a:xfrm>
                      <a:off x="1351048" y="3629406"/>
                      <a:ext cx="45719" cy="45719"/>
                    </a:xfrm>
                    <a:prstGeom prst="rect">
                      <a:avLst/>
                    </a:prstGeom>
                    <a:solidFill>
                      <a:schemeClr val="bg1"/>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grpSp>
              <p:sp>
                <p:nvSpPr>
                  <p:cNvPr id="67" name="Rectangle 82"/>
                  <p:cNvSpPr/>
                  <p:nvPr/>
                </p:nvSpPr>
                <p:spPr bwMode="gray">
                  <a:xfrm>
                    <a:off x="1317625" y="3633152"/>
                    <a:ext cx="9144" cy="9144"/>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sp>
                <p:nvSpPr>
                  <p:cNvPr id="68" name="Rectangle 83"/>
                  <p:cNvSpPr/>
                  <p:nvPr/>
                </p:nvSpPr>
                <p:spPr bwMode="gray">
                  <a:xfrm>
                    <a:off x="1317625" y="3669728"/>
                    <a:ext cx="9144" cy="9144"/>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grpSp>
          </p:grpSp>
        </p:grpSp>
        <p:grpSp>
          <p:nvGrpSpPr>
            <p:cNvPr id="23" name="Group 38"/>
            <p:cNvGrpSpPr/>
            <p:nvPr/>
          </p:nvGrpSpPr>
          <p:grpSpPr>
            <a:xfrm>
              <a:off x="1295400" y="3870324"/>
              <a:ext cx="1431925" cy="98426"/>
              <a:chOff x="1295400" y="3606799"/>
              <a:chExt cx="1431925" cy="98426"/>
            </a:xfrm>
          </p:grpSpPr>
          <p:grpSp>
            <p:nvGrpSpPr>
              <p:cNvPr id="28" name="Group 43"/>
              <p:cNvGrpSpPr/>
              <p:nvPr/>
            </p:nvGrpSpPr>
            <p:grpSpPr>
              <a:xfrm>
                <a:off x="1295400" y="3606799"/>
                <a:ext cx="333375" cy="98426"/>
                <a:chOff x="1295400" y="3606799"/>
                <a:chExt cx="333375" cy="98426"/>
              </a:xfrm>
            </p:grpSpPr>
            <p:sp>
              <p:nvSpPr>
                <p:cNvPr id="53" name="Rounded Rectangle 68"/>
                <p:cNvSpPr/>
                <p:nvPr/>
              </p:nvSpPr>
              <p:spPr bwMode="gray">
                <a:xfrm>
                  <a:off x="1295400" y="3606799"/>
                  <a:ext cx="333375" cy="98426"/>
                </a:xfrm>
                <a:prstGeom prst="roundRect">
                  <a:avLst/>
                </a:prstGeom>
                <a:solidFill>
                  <a:srgbClr val="B8BFC2"/>
                </a:solidFill>
                <a:ln w="15875">
                  <a:solidFill>
                    <a:srgbClr val="B8BFC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grpSp>
              <p:nvGrpSpPr>
                <p:cNvPr id="54" name="Group 69"/>
                <p:cNvGrpSpPr/>
                <p:nvPr/>
              </p:nvGrpSpPr>
              <p:grpSpPr>
                <a:xfrm>
                  <a:off x="1320451" y="3633152"/>
                  <a:ext cx="283273" cy="45720"/>
                  <a:chOff x="1317625" y="3633152"/>
                  <a:chExt cx="283273" cy="45720"/>
                </a:xfrm>
              </p:grpSpPr>
              <p:grpSp>
                <p:nvGrpSpPr>
                  <p:cNvPr id="55" name="Group 70"/>
                  <p:cNvGrpSpPr/>
                  <p:nvPr/>
                </p:nvGrpSpPr>
                <p:grpSpPr>
                  <a:xfrm>
                    <a:off x="1360106" y="3633152"/>
                    <a:ext cx="240792" cy="45720"/>
                    <a:chOff x="1351048" y="3629405"/>
                    <a:chExt cx="240792" cy="45720"/>
                  </a:xfrm>
                </p:grpSpPr>
                <p:sp>
                  <p:nvSpPr>
                    <p:cNvPr id="58" name="Rectangle 73"/>
                    <p:cNvSpPr/>
                    <p:nvPr/>
                  </p:nvSpPr>
                  <p:spPr bwMode="gray">
                    <a:xfrm>
                      <a:off x="1427248" y="3629405"/>
                      <a:ext cx="164592" cy="45720"/>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sp>
                  <p:nvSpPr>
                    <p:cNvPr id="59" name="Rectangle 74"/>
                    <p:cNvSpPr/>
                    <p:nvPr/>
                  </p:nvSpPr>
                  <p:spPr bwMode="gray">
                    <a:xfrm>
                      <a:off x="1351048" y="3629406"/>
                      <a:ext cx="45719" cy="45719"/>
                    </a:xfrm>
                    <a:prstGeom prst="rect">
                      <a:avLst/>
                    </a:prstGeom>
                    <a:solidFill>
                      <a:schemeClr val="bg1"/>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grpSp>
              <p:sp>
                <p:nvSpPr>
                  <p:cNvPr id="56" name="Rectangle 71"/>
                  <p:cNvSpPr/>
                  <p:nvPr/>
                </p:nvSpPr>
                <p:spPr bwMode="gray">
                  <a:xfrm>
                    <a:off x="1317625" y="3633152"/>
                    <a:ext cx="9144" cy="9144"/>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sp>
                <p:nvSpPr>
                  <p:cNvPr id="57" name="Rectangle 72"/>
                  <p:cNvSpPr/>
                  <p:nvPr/>
                </p:nvSpPr>
                <p:spPr bwMode="gray">
                  <a:xfrm>
                    <a:off x="1317625" y="3669728"/>
                    <a:ext cx="9144" cy="9144"/>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grpSp>
          </p:grpSp>
          <p:grpSp>
            <p:nvGrpSpPr>
              <p:cNvPr id="29" name="Group 44"/>
              <p:cNvGrpSpPr/>
              <p:nvPr/>
            </p:nvGrpSpPr>
            <p:grpSpPr>
              <a:xfrm>
                <a:off x="1661583" y="3606799"/>
                <a:ext cx="333375" cy="98426"/>
                <a:chOff x="1295400" y="3606799"/>
                <a:chExt cx="333375" cy="98426"/>
              </a:xfrm>
            </p:grpSpPr>
            <p:sp>
              <p:nvSpPr>
                <p:cNvPr id="46" name="Rounded Rectangle 61"/>
                <p:cNvSpPr/>
                <p:nvPr/>
              </p:nvSpPr>
              <p:spPr bwMode="gray">
                <a:xfrm>
                  <a:off x="1295400" y="3606799"/>
                  <a:ext cx="333375" cy="98426"/>
                </a:xfrm>
                <a:prstGeom prst="roundRect">
                  <a:avLst/>
                </a:prstGeom>
                <a:solidFill>
                  <a:srgbClr val="B8BFC2"/>
                </a:solidFill>
                <a:ln w="15875">
                  <a:solidFill>
                    <a:srgbClr val="B8BFC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grpSp>
              <p:nvGrpSpPr>
                <p:cNvPr id="47" name="Group 62"/>
                <p:cNvGrpSpPr/>
                <p:nvPr/>
              </p:nvGrpSpPr>
              <p:grpSpPr>
                <a:xfrm>
                  <a:off x="1320451" y="3633152"/>
                  <a:ext cx="283273" cy="45720"/>
                  <a:chOff x="1317625" y="3633152"/>
                  <a:chExt cx="283273" cy="45720"/>
                </a:xfrm>
              </p:grpSpPr>
              <p:grpSp>
                <p:nvGrpSpPr>
                  <p:cNvPr id="48" name="Group 63"/>
                  <p:cNvGrpSpPr/>
                  <p:nvPr/>
                </p:nvGrpSpPr>
                <p:grpSpPr>
                  <a:xfrm>
                    <a:off x="1360106" y="3633152"/>
                    <a:ext cx="240792" cy="45720"/>
                    <a:chOff x="1351048" y="3629405"/>
                    <a:chExt cx="240792" cy="45720"/>
                  </a:xfrm>
                </p:grpSpPr>
                <p:sp>
                  <p:nvSpPr>
                    <p:cNvPr id="51" name="Rectangle 66"/>
                    <p:cNvSpPr/>
                    <p:nvPr/>
                  </p:nvSpPr>
                  <p:spPr bwMode="gray">
                    <a:xfrm>
                      <a:off x="1427248" y="3629405"/>
                      <a:ext cx="164592" cy="45720"/>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sp>
                  <p:nvSpPr>
                    <p:cNvPr id="52" name="Rectangle 67"/>
                    <p:cNvSpPr/>
                    <p:nvPr/>
                  </p:nvSpPr>
                  <p:spPr bwMode="gray">
                    <a:xfrm>
                      <a:off x="1351048" y="3629406"/>
                      <a:ext cx="45719" cy="45719"/>
                    </a:xfrm>
                    <a:prstGeom prst="rect">
                      <a:avLst/>
                    </a:prstGeom>
                    <a:solidFill>
                      <a:schemeClr val="bg1"/>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grpSp>
              <p:sp>
                <p:nvSpPr>
                  <p:cNvPr id="49" name="Rectangle 64"/>
                  <p:cNvSpPr/>
                  <p:nvPr/>
                </p:nvSpPr>
                <p:spPr bwMode="gray">
                  <a:xfrm>
                    <a:off x="1317625" y="3633152"/>
                    <a:ext cx="9144" cy="9144"/>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sp>
                <p:nvSpPr>
                  <p:cNvPr id="50" name="Rectangle 65"/>
                  <p:cNvSpPr/>
                  <p:nvPr/>
                </p:nvSpPr>
                <p:spPr bwMode="gray">
                  <a:xfrm>
                    <a:off x="1317625" y="3669728"/>
                    <a:ext cx="9144" cy="9144"/>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grpSp>
          </p:grpSp>
          <p:grpSp>
            <p:nvGrpSpPr>
              <p:cNvPr id="30" name="Group 45"/>
              <p:cNvGrpSpPr/>
              <p:nvPr/>
            </p:nvGrpSpPr>
            <p:grpSpPr>
              <a:xfrm>
                <a:off x="2027766" y="3606799"/>
                <a:ext cx="333375" cy="98426"/>
                <a:chOff x="1295400" y="3606799"/>
                <a:chExt cx="333375" cy="98426"/>
              </a:xfrm>
            </p:grpSpPr>
            <p:sp>
              <p:nvSpPr>
                <p:cNvPr id="39" name="Rounded Rectangle 54"/>
                <p:cNvSpPr/>
                <p:nvPr/>
              </p:nvSpPr>
              <p:spPr bwMode="gray">
                <a:xfrm>
                  <a:off x="1295400" y="3606799"/>
                  <a:ext cx="333375" cy="98426"/>
                </a:xfrm>
                <a:prstGeom prst="roundRect">
                  <a:avLst/>
                </a:prstGeom>
                <a:solidFill>
                  <a:srgbClr val="B8BFC2"/>
                </a:solidFill>
                <a:ln w="15875">
                  <a:solidFill>
                    <a:srgbClr val="B8BFC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grpSp>
              <p:nvGrpSpPr>
                <p:cNvPr id="40" name="Group 55"/>
                <p:cNvGrpSpPr/>
                <p:nvPr/>
              </p:nvGrpSpPr>
              <p:grpSpPr>
                <a:xfrm>
                  <a:off x="1320451" y="3633152"/>
                  <a:ext cx="283273" cy="45720"/>
                  <a:chOff x="1317625" y="3633152"/>
                  <a:chExt cx="283273" cy="45720"/>
                </a:xfrm>
              </p:grpSpPr>
              <p:grpSp>
                <p:nvGrpSpPr>
                  <p:cNvPr id="41" name="Group 56"/>
                  <p:cNvGrpSpPr/>
                  <p:nvPr/>
                </p:nvGrpSpPr>
                <p:grpSpPr>
                  <a:xfrm>
                    <a:off x="1360106" y="3633152"/>
                    <a:ext cx="240792" cy="45720"/>
                    <a:chOff x="1351048" y="3629405"/>
                    <a:chExt cx="240792" cy="45720"/>
                  </a:xfrm>
                </p:grpSpPr>
                <p:sp>
                  <p:nvSpPr>
                    <p:cNvPr id="44" name="Rectangle 59"/>
                    <p:cNvSpPr/>
                    <p:nvPr/>
                  </p:nvSpPr>
                  <p:spPr bwMode="gray">
                    <a:xfrm>
                      <a:off x="1427248" y="3629405"/>
                      <a:ext cx="164592" cy="45720"/>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sp>
                  <p:nvSpPr>
                    <p:cNvPr id="45" name="Rectangle 60"/>
                    <p:cNvSpPr/>
                    <p:nvPr/>
                  </p:nvSpPr>
                  <p:spPr bwMode="gray">
                    <a:xfrm>
                      <a:off x="1351048" y="3629406"/>
                      <a:ext cx="45719" cy="45719"/>
                    </a:xfrm>
                    <a:prstGeom prst="rect">
                      <a:avLst/>
                    </a:prstGeom>
                    <a:solidFill>
                      <a:schemeClr val="bg1"/>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grpSp>
              <p:sp>
                <p:nvSpPr>
                  <p:cNvPr id="42" name="Rectangle 57"/>
                  <p:cNvSpPr/>
                  <p:nvPr/>
                </p:nvSpPr>
                <p:spPr bwMode="gray">
                  <a:xfrm>
                    <a:off x="1317625" y="3633152"/>
                    <a:ext cx="9144" cy="9144"/>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sp>
                <p:nvSpPr>
                  <p:cNvPr id="43" name="Rectangle 58"/>
                  <p:cNvSpPr/>
                  <p:nvPr/>
                </p:nvSpPr>
                <p:spPr bwMode="gray">
                  <a:xfrm>
                    <a:off x="1317625" y="3669728"/>
                    <a:ext cx="9144" cy="9144"/>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grpSp>
          </p:grpSp>
          <p:grpSp>
            <p:nvGrpSpPr>
              <p:cNvPr id="31" name="Group 46"/>
              <p:cNvGrpSpPr/>
              <p:nvPr/>
            </p:nvGrpSpPr>
            <p:grpSpPr>
              <a:xfrm>
                <a:off x="2393950" y="3606799"/>
                <a:ext cx="333375" cy="98426"/>
                <a:chOff x="1295400" y="3606799"/>
                <a:chExt cx="333375" cy="98426"/>
              </a:xfrm>
            </p:grpSpPr>
            <p:sp>
              <p:nvSpPr>
                <p:cNvPr id="32" name="Rounded Rectangle 47"/>
                <p:cNvSpPr/>
                <p:nvPr/>
              </p:nvSpPr>
              <p:spPr bwMode="gray">
                <a:xfrm>
                  <a:off x="1295400" y="3606799"/>
                  <a:ext cx="333375" cy="98426"/>
                </a:xfrm>
                <a:prstGeom prst="roundRect">
                  <a:avLst/>
                </a:prstGeom>
                <a:solidFill>
                  <a:srgbClr val="B8BFC2"/>
                </a:solidFill>
                <a:ln w="15875">
                  <a:solidFill>
                    <a:srgbClr val="B8BFC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grpSp>
              <p:nvGrpSpPr>
                <p:cNvPr id="33" name="Group 48"/>
                <p:cNvGrpSpPr/>
                <p:nvPr/>
              </p:nvGrpSpPr>
              <p:grpSpPr>
                <a:xfrm>
                  <a:off x="1320451" y="3633152"/>
                  <a:ext cx="283273" cy="45720"/>
                  <a:chOff x="1317625" y="3633152"/>
                  <a:chExt cx="283273" cy="45720"/>
                </a:xfrm>
              </p:grpSpPr>
              <p:grpSp>
                <p:nvGrpSpPr>
                  <p:cNvPr id="34" name="Group 49"/>
                  <p:cNvGrpSpPr/>
                  <p:nvPr/>
                </p:nvGrpSpPr>
                <p:grpSpPr>
                  <a:xfrm>
                    <a:off x="1360106" y="3633152"/>
                    <a:ext cx="240792" cy="45720"/>
                    <a:chOff x="1351048" y="3629405"/>
                    <a:chExt cx="240792" cy="45720"/>
                  </a:xfrm>
                </p:grpSpPr>
                <p:sp>
                  <p:nvSpPr>
                    <p:cNvPr id="37" name="Rectangle 52"/>
                    <p:cNvSpPr/>
                    <p:nvPr/>
                  </p:nvSpPr>
                  <p:spPr bwMode="gray">
                    <a:xfrm>
                      <a:off x="1427248" y="3629405"/>
                      <a:ext cx="164592" cy="45720"/>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sp>
                  <p:nvSpPr>
                    <p:cNvPr id="38" name="Rectangle 53"/>
                    <p:cNvSpPr/>
                    <p:nvPr/>
                  </p:nvSpPr>
                  <p:spPr bwMode="gray">
                    <a:xfrm>
                      <a:off x="1351048" y="3629406"/>
                      <a:ext cx="45719" cy="45719"/>
                    </a:xfrm>
                    <a:prstGeom prst="rect">
                      <a:avLst/>
                    </a:prstGeom>
                    <a:solidFill>
                      <a:schemeClr val="bg1"/>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grpSp>
              <p:sp>
                <p:nvSpPr>
                  <p:cNvPr id="35" name="Rectangle 50"/>
                  <p:cNvSpPr/>
                  <p:nvPr/>
                </p:nvSpPr>
                <p:spPr bwMode="gray">
                  <a:xfrm>
                    <a:off x="1317625" y="3633152"/>
                    <a:ext cx="9144" cy="9144"/>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sp>
                <p:nvSpPr>
                  <p:cNvPr id="36" name="Rectangle 51"/>
                  <p:cNvSpPr/>
                  <p:nvPr/>
                </p:nvSpPr>
                <p:spPr bwMode="gray">
                  <a:xfrm>
                    <a:off x="1317625" y="3669728"/>
                    <a:ext cx="9144" cy="9144"/>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grpSp>
          </p:grpSp>
        </p:grpSp>
        <p:grpSp>
          <p:nvGrpSpPr>
            <p:cNvPr id="24" name="Group 39"/>
            <p:cNvGrpSpPr/>
            <p:nvPr/>
          </p:nvGrpSpPr>
          <p:grpSpPr>
            <a:xfrm>
              <a:off x="2837656" y="3644900"/>
              <a:ext cx="54864" cy="160019"/>
              <a:chOff x="2837656" y="3644327"/>
              <a:chExt cx="54864" cy="160019"/>
            </a:xfrm>
          </p:grpSpPr>
          <p:sp>
            <p:nvSpPr>
              <p:cNvPr id="25" name="Rectangle 40"/>
              <p:cNvSpPr/>
              <p:nvPr/>
            </p:nvSpPr>
            <p:spPr bwMode="gray">
              <a:xfrm>
                <a:off x="2837656" y="3644327"/>
                <a:ext cx="54864" cy="45719"/>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sp>
            <p:nvSpPr>
              <p:cNvPr id="26" name="Rectangle 41"/>
              <p:cNvSpPr/>
              <p:nvPr/>
            </p:nvSpPr>
            <p:spPr bwMode="gray">
              <a:xfrm>
                <a:off x="2837656" y="3704652"/>
                <a:ext cx="54864" cy="45719"/>
              </a:xfrm>
              <a:prstGeom prst="rect">
                <a:avLst/>
              </a:prstGeom>
              <a:solidFill>
                <a:schemeClr val="accent1"/>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sp>
            <p:nvSpPr>
              <p:cNvPr id="27" name="Rectangle 42"/>
              <p:cNvSpPr/>
              <p:nvPr/>
            </p:nvSpPr>
            <p:spPr bwMode="gray">
              <a:xfrm>
                <a:off x="2837656" y="3758627"/>
                <a:ext cx="54864" cy="45719"/>
              </a:xfrm>
              <a:prstGeom prst="rect">
                <a:avLst/>
              </a:prstGeom>
              <a:solidFill>
                <a:schemeClr val="accent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dirty="0">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grpSp>
      </p:grpSp>
      <p:sp>
        <p:nvSpPr>
          <p:cNvPr id="130" name="Trapezoid 145"/>
          <p:cNvSpPr/>
          <p:nvPr/>
        </p:nvSpPr>
        <p:spPr>
          <a:xfrm>
            <a:off x="1956855" y="3376190"/>
            <a:ext cx="2167909" cy="2123847"/>
          </a:xfrm>
          <a:prstGeom prst="trapezoid">
            <a:avLst/>
          </a:prstGeom>
          <a:solidFill>
            <a:schemeClr val="bg1">
              <a:lumMod val="75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sz="1800" b="1">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cxnSp>
        <p:nvCxnSpPr>
          <p:cNvPr id="131" name="Straight Connector 146"/>
          <p:cNvCxnSpPr/>
          <p:nvPr/>
        </p:nvCxnSpPr>
        <p:spPr>
          <a:xfrm flipH="1">
            <a:off x="3029146" y="3912569"/>
            <a:ext cx="2677" cy="505165"/>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132" name="Shape 43"/>
          <p:cNvCxnSpPr/>
          <p:nvPr/>
        </p:nvCxnSpPr>
        <p:spPr>
          <a:xfrm flipH="1">
            <a:off x="3657143" y="1754356"/>
            <a:ext cx="373065" cy="2076519"/>
          </a:xfrm>
          <a:prstGeom prst="curvedConnector3">
            <a:avLst>
              <a:gd name="adj1" fmla="val -61260"/>
            </a:avLst>
          </a:prstGeom>
          <a:ln w="38100">
            <a:solidFill>
              <a:schemeClr val="accent5"/>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3" name="TextBox 149"/>
          <p:cNvSpPr txBox="1"/>
          <p:nvPr/>
        </p:nvSpPr>
        <p:spPr>
          <a:xfrm>
            <a:off x="1513429" y="2273404"/>
            <a:ext cx="2994525" cy="552886"/>
          </a:xfrm>
          <a:prstGeom prst="rect">
            <a:avLst/>
          </a:prstGeom>
          <a:noFill/>
        </p:spPr>
        <p:txBody>
          <a:bodyPr wrap="none" lIns="0" tIns="0" rIns="0" bIns="0" rtlCol="0" anchor="b" anchorCtr="0">
            <a:noAutofit/>
          </a:bodyPr>
          <a:lstStyle/>
          <a:p>
            <a:pPr algn="ctr" defTabSz="914400">
              <a:lnSpc>
                <a:spcPct val="90000"/>
              </a:lnSpc>
              <a:defRPr/>
            </a:pPr>
            <a:r>
              <a:rPr lang="en-US" sz="2000" b="1" dirty="0">
                <a:solidFill>
                  <a:srgbClr val="413636"/>
                </a:solidFill>
                <a:latin typeface="新宋体" panose="02010609030101010101" pitchFamily="49" charset="-122"/>
                <a:ea typeface="新宋体" panose="02010609030101010101" pitchFamily="49" charset="-122"/>
                <a:cs typeface="Oracle Sans Semi Bold" panose="020B0503020204020204" pitchFamily="34" charset="0"/>
              </a:rPr>
              <a:t>Storage Server</a:t>
            </a:r>
            <a:endParaRPr lang="en-US" sz="2000" b="1" dirty="0">
              <a:solidFill>
                <a:srgbClr val="413636"/>
              </a:solidFill>
              <a:latin typeface="新宋体" panose="02010609030101010101" pitchFamily="49" charset="-122"/>
              <a:ea typeface="新宋体" panose="02010609030101010101" pitchFamily="49" charset="-122"/>
              <a:cs typeface="Oracle Sans Semi Bold" panose="020B0503020204020204" pitchFamily="34" charset="0"/>
            </a:endParaRPr>
          </a:p>
        </p:txBody>
      </p:sp>
      <p:sp>
        <p:nvSpPr>
          <p:cNvPr id="134" name="TextBox 150"/>
          <p:cNvSpPr txBox="1"/>
          <p:nvPr/>
        </p:nvSpPr>
        <p:spPr>
          <a:xfrm>
            <a:off x="1569898" y="3764235"/>
            <a:ext cx="889879" cy="335390"/>
          </a:xfrm>
          <a:prstGeom prst="rect">
            <a:avLst/>
          </a:prstGeom>
          <a:noFill/>
        </p:spPr>
        <p:txBody>
          <a:bodyPr wrap="none" lIns="0" tIns="0" rIns="0" bIns="0" rtlCol="0">
            <a:noAutofit/>
          </a:bodyPr>
          <a:lstStyle/>
          <a:p>
            <a:pPr algn="ctr" defTabSz="914400">
              <a:lnSpc>
                <a:spcPct val="90000"/>
              </a:lnSpc>
              <a:defRPr/>
            </a:pPr>
            <a:r>
              <a:rPr lang="en-US" sz="1800" b="1" dirty="0">
                <a:solidFill>
                  <a:srgbClr val="413636"/>
                </a:solidFill>
                <a:latin typeface="新宋体" panose="02010609030101010101" pitchFamily="49" charset="-122"/>
                <a:ea typeface="新宋体" panose="02010609030101010101" pitchFamily="49" charset="-122"/>
                <a:cs typeface="Oracle Sans Semi Bold" panose="020B0503020204020204" pitchFamily="34" charset="0"/>
              </a:rPr>
              <a:t>Hot</a:t>
            </a:r>
            <a:endParaRPr lang="en-US" sz="1800" b="1" dirty="0">
              <a:solidFill>
                <a:srgbClr val="413636"/>
              </a:solidFill>
              <a:latin typeface="新宋体" panose="02010609030101010101" pitchFamily="49" charset="-122"/>
              <a:ea typeface="新宋体" panose="02010609030101010101" pitchFamily="49" charset="-122"/>
              <a:cs typeface="Oracle Sans Semi Bold" panose="020B0503020204020204" pitchFamily="34" charset="0"/>
            </a:endParaRPr>
          </a:p>
        </p:txBody>
      </p:sp>
      <p:sp>
        <p:nvSpPr>
          <p:cNvPr id="135" name="TextBox 151"/>
          <p:cNvSpPr txBox="1"/>
          <p:nvPr/>
        </p:nvSpPr>
        <p:spPr>
          <a:xfrm>
            <a:off x="1395918" y="4349709"/>
            <a:ext cx="889879" cy="335390"/>
          </a:xfrm>
          <a:prstGeom prst="rect">
            <a:avLst/>
          </a:prstGeom>
          <a:noFill/>
        </p:spPr>
        <p:txBody>
          <a:bodyPr wrap="none" lIns="0" tIns="0" rIns="0" bIns="0" rtlCol="0">
            <a:noAutofit/>
          </a:bodyPr>
          <a:lstStyle/>
          <a:p>
            <a:pPr algn="ctr" defTabSz="914400">
              <a:lnSpc>
                <a:spcPct val="90000"/>
              </a:lnSpc>
              <a:defRPr/>
            </a:pPr>
            <a:r>
              <a:rPr lang="en-US" sz="1800" b="1" dirty="0">
                <a:solidFill>
                  <a:srgbClr val="413636"/>
                </a:solidFill>
                <a:latin typeface="新宋体" panose="02010609030101010101" pitchFamily="49" charset="-122"/>
                <a:ea typeface="新宋体" panose="02010609030101010101" pitchFamily="49" charset="-122"/>
                <a:cs typeface="Oracle Sans Semi Bold" panose="020B0503020204020204" pitchFamily="34" charset="0"/>
              </a:rPr>
              <a:t>Warm</a:t>
            </a:r>
            <a:endParaRPr lang="en-US" sz="1800" b="1" dirty="0">
              <a:solidFill>
                <a:srgbClr val="413636"/>
              </a:solidFill>
              <a:latin typeface="新宋体" panose="02010609030101010101" pitchFamily="49" charset="-122"/>
              <a:ea typeface="新宋体" panose="02010609030101010101" pitchFamily="49" charset="-122"/>
              <a:cs typeface="Oracle Sans Semi Bold" panose="020B0503020204020204" pitchFamily="34" charset="0"/>
            </a:endParaRPr>
          </a:p>
        </p:txBody>
      </p:sp>
      <p:sp>
        <p:nvSpPr>
          <p:cNvPr id="136" name="Rounded Rectangle 152"/>
          <p:cNvSpPr/>
          <p:nvPr/>
        </p:nvSpPr>
        <p:spPr>
          <a:xfrm>
            <a:off x="3733483" y="2030798"/>
            <a:ext cx="957536" cy="386592"/>
          </a:xfrm>
          <a:prstGeom prst="roundRect">
            <a:avLst/>
          </a:prstGeom>
          <a:solidFill>
            <a:schemeClr val="bg2">
              <a:lumMod val="9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r>
              <a:rPr lang="en-US" sz="1800" dirty="0">
                <a:solidFill>
                  <a:srgbClr val="E05039"/>
                </a:solidFill>
                <a:latin typeface="新宋体" panose="02010609030101010101" pitchFamily="49" charset="-122"/>
                <a:ea typeface="新宋体" panose="02010609030101010101" pitchFamily="49" charset="-122"/>
                <a:cs typeface="Oracle Sans Semi Bold" panose="020B0503020204020204" pitchFamily="34" charset="0"/>
              </a:rPr>
              <a:t>RDMA</a:t>
            </a:r>
            <a:endParaRPr lang="en-US" sz="1800" dirty="0">
              <a:solidFill>
                <a:srgbClr val="E05039"/>
              </a:solidFill>
              <a:latin typeface="新宋体" panose="02010609030101010101" pitchFamily="49" charset="-122"/>
              <a:ea typeface="新宋体" panose="02010609030101010101" pitchFamily="49" charset="-122"/>
              <a:cs typeface="Oracle Sans Semi Bold" panose="020B0503020204020204" pitchFamily="34" charset="0"/>
            </a:endParaRPr>
          </a:p>
        </p:txBody>
      </p:sp>
      <p:cxnSp>
        <p:nvCxnSpPr>
          <p:cNvPr id="137" name="Straight Connector 153"/>
          <p:cNvCxnSpPr/>
          <p:nvPr/>
        </p:nvCxnSpPr>
        <p:spPr>
          <a:xfrm flipH="1">
            <a:off x="3029145" y="4583655"/>
            <a:ext cx="5355" cy="314604"/>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sp>
        <p:nvSpPr>
          <p:cNvPr id="138" name="TextBox 154"/>
          <p:cNvSpPr txBox="1"/>
          <p:nvPr/>
        </p:nvSpPr>
        <p:spPr>
          <a:xfrm>
            <a:off x="1249472" y="5175611"/>
            <a:ext cx="889879" cy="335390"/>
          </a:xfrm>
          <a:prstGeom prst="rect">
            <a:avLst/>
          </a:prstGeom>
          <a:noFill/>
        </p:spPr>
        <p:txBody>
          <a:bodyPr wrap="none" lIns="0" tIns="0" rIns="0" bIns="0" rtlCol="0">
            <a:noAutofit/>
          </a:bodyPr>
          <a:lstStyle/>
          <a:p>
            <a:pPr algn="ctr" defTabSz="914400">
              <a:lnSpc>
                <a:spcPct val="90000"/>
              </a:lnSpc>
              <a:defRPr/>
            </a:pPr>
            <a:r>
              <a:rPr lang="en-US" sz="1800" dirty="0">
                <a:solidFill>
                  <a:srgbClr val="413636"/>
                </a:solidFill>
                <a:latin typeface="新宋体" panose="02010609030101010101" pitchFamily="49" charset="-122"/>
                <a:ea typeface="新宋体" panose="02010609030101010101" pitchFamily="49" charset="-122"/>
                <a:cs typeface="Oracle Sans Semi Bold" panose="020B0503020204020204" pitchFamily="34" charset="0"/>
              </a:rPr>
              <a:t>Cold</a:t>
            </a:r>
            <a:endParaRPr lang="en-US" sz="1800" dirty="0">
              <a:solidFill>
                <a:srgbClr val="413636"/>
              </a:solidFill>
              <a:latin typeface="新宋体" panose="02010609030101010101" pitchFamily="49" charset="-122"/>
              <a:ea typeface="新宋体" panose="02010609030101010101" pitchFamily="49" charset="-122"/>
              <a:cs typeface="Oracle Sans Semi Bold" panose="020B0503020204020204" pitchFamily="34" charset="0"/>
            </a:endParaRPr>
          </a:p>
        </p:txBody>
      </p:sp>
      <p:sp>
        <p:nvSpPr>
          <p:cNvPr id="139" name="Up-Down Arrow 155"/>
          <p:cNvSpPr/>
          <p:nvPr/>
        </p:nvSpPr>
        <p:spPr bwMode="gray">
          <a:xfrm>
            <a:off x="2929371" y="1916100"/>
            <a:ext cx="144490" cy="584200"/>
          </a:xfrm>
          <a:prstGeom prst="upDownArrow">
            <a:avLst/>
          </a:prstGeom>
          <a:solidFill>
            <a:schemeClr val="accent1"/>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a:lnSpc>
                <a:spcPct val="90000"/>
              </a:lnSpc>
              <a:defRPr/>
            </a:pPr>
            <a:endParaRPr lang="en-US" sz="1800" b="1">
              <a:solidFill>
                <a:srgbClr val="FFFFFF"/>
              </a:solidFill>
              <a:latin typeface="新宋体" panose="02010609030101010101" pitchFamily="49" charset="-122"/>
              <a:ea typeface="新宋体" panose="02010609030101010101" pitchFamily="49" charset="-122"/>
              <a:cs typeface="Oracle Sans Semi Bold" panose="020B0503020204020204" pitchFamily="34" charset="0"/>
            </a:endParaRPr>
          </a:p>
        </p:txBody>
      </p:sp>
      <p:sp>
        <p:nvSpPr>
          <p:cNvPr id="140" name="TextBox 156"/>
          <p:cNvSpPr txBox="1"/>
          <p:nvPr/>
        </p:nvSpPr>
        <p:spPr>
          <a:xfrm>
            <a:off x="2354879" y="2070784"/>
            <a:ext cx="507017" cy="223391"/>
          </a:xfrm>
          <a:prstGeom prst="rect">
            <a:avLst/>
          </a:prstGeom>
          <a:noFill/>
        </p:spPr>
        <p:txBody>
          <a:bodyPr wrap="none" lIns="0" tIns="0" rIns="0" bIns="0" rtlCol="0">
            <a:noAutofit/>
          </a:bodyPr>
          <a:lstStyle/>
          <a:p>
            <a:pPr defTabSz="914400">
              <a:lnSpc>
                <a:spcPct val="90000"/>
              </a:lnSpc>
              <a:defRPr/>
            </a:pPr>
            <a:r>
              <a:rPr lang="en-US" sz="1800" dirty="0" err="1">
                <a:solidFill>
                  <a:srgbClr val="413636"/>
                </a:solidFill>
                <a:latin typeface="新宋体" panose="02010609030101010101" pitchFamily="49" charset="-122"/>
                <a:ea typeface="新宋体" panose="02010609030101010101" pitchFamily="49" charset="-122"/>
                <a:cs typeface="Oracle Sans Semi Bold" panose="020B0503020204020204" pitchFamily="34" charset="0"/>
              </a:rPr>
              <a:t>RoCE</a:t>
            </a:r>
            <a:endParaRPr lang="en-US" sz="1800" dirty="0">
              <a:solidFill>
                <a:srgbClr val="413636"/>
              </a:solidFill>
              <a:latin typeface="新宋体" panose="02010609030101010101" pitchFamily="49" charset="-122"/>
              <a:ea typeface="新宋体" panose="02010609030101010101" pitchFamily="49" charset="-122"/>
              <a:cs typeface="Oracle Sans Semi Bold" panose="020B0503020204020204" pitchFamily="34" charset="0"/>
            </a:endParaRPr>
          </a:p>
        </p:txBody>
      </p:sp>
      <p:pic>
        <p:nvPicPr>
          <p:cNvPr id="141" name="Picture 157"/>
          <p:cNvPicPr>
            <a:picLocks noChangeAspect="1"/>
          </p:cNvPicPr>
          <p:nvPr/>
        </p:nvPicPr>
        <p:blipFill>
          <a:blip r:embed="rId1" cstate="screen"/>
          <a:stretch>
            <a:fillRect/>
          </a:stretch>
        </p:blipFill>
        <p:spPr>
          <a:xfrm>
            <a:off x="1973024" y="1625783"/>
            <a:ext cx="2057184" cy="257148"/>
          </a:xfrm>
          <a:prstGeom prst="rect">
            <a:avLst/>
          </a:prstGeom>
        </p:spPr>
      </p:pic>
      <p:pic>
        <p:nvPicPr>
          <p:cNvPr id="142" name="Picture 158"/>
          <p:cNvPicPr>
            <a:picLocks noChangeAspect="1"/>
          </p:cNvPicPr>
          <p:nvPr/>
        </p:nvPicPr>
        <p:blipFill>
          <a:blip r:embed="rId2" cstate="screen"/>
          <a:stretch>
            <a:fillRect/>
          </a:stretch>
        </p:blipFill>
        <p:spPr>
          <a:xfrm>
            <a:off x="2477803" y="3241205"/>
            <a:ext cx="1179342" cy="1179342"/>
          </a:xfrm>
          <a:prstGeom prst="rect">
            <a:avLst/>
          </a:prstGeom>
        </p:spPr>
      </p:pic>
      <p:sp>
        <p:nvSpPr>
          <p:cNvPr id="143" name="TextBox 159"/>
          <p:cNvSpPr txBox="1"/>
          <p:nvPr/>
        </p:nvSpPr>
        <p:spPr>
          <a:xfrm>
            <a:off x="2112741" y="3625761"/>
            <a:ext cx="1847251" cy="405283"/>
          </a:xfrm>
          <a:prstGeom prst="rect">
            <a:avLst/>
          </a:prstGeom>
          <a:noFill/>
        </p:spPr>
        <p:txBody>
          <a:bodyPr wrap="none" lIns="0" tIns="0" rIns="0" bIns="0" rtlCol="0" anchor="ctr" anchorCtr="0">
            <a:noAutofit/>
          </a:bodyPr>
          <a:lstStyle/>
          <a:p>
            <a:pPr algn="ctr" defTabSz="914400">
              <a:lnSpc>
                <a:spcPct val="90000"/>
              </a:lnSpc>
              <a:defRPr/>
            </a:pPr>
            <a:r>
              <a:rPr lang="en-US" sz="1400" dirty="0">
                <a:solidFill>
                  <a:srgbClr val="FFFFFF"/>
                </a:solidFill>
                <a:effectLst>
                  <a:glow rad="228600">
                    <a:srgbClr val="FFFFFF">
                      <a:lumMod val="65000"/>
                      <a:alpha val="40000"/>
                    </a:srgbClr>
                  </a:glow>
                </a:effectLst>
                <a:latin typeface="新宋体" panose="02010609030101010101" pitchFamily="49" charset="-122"/>
                <a:ea typeface="新宋体" panose="02010609030101010101" pitchFamily="49" charset="-122"/>
                <a:cs typeface="Oracle Sans Semi Bold" panose="020B0503020204020204" pitchFamily="34" charset="0"/>
              </a:rPr>
              <a:t>PMEM</a:t>
            </a:r>
            <a:endParaRPr lang="en-US" sz="1400" dirty="0">
              <a:solidFill>
                <a:srgbClr val="FFFFFF"/>
              </a:solidFill>
              <a:effectLst>
                <a:glow rad="228600">
                  <a:srgbClr val="FFFFFF">
                    <a:lumMod val="65000"/>
                    <a:alpha val="40000"/>
                  </a:srgbClr>
                </a:glow>
              </a:effectLst>
              <a:latin typeface="新宋体" panose="02010609030101010101" pitchFamily="49" charset="-122"/>
              <a:ea typeface="新宋体" panose="02010609030101010101" pitchFamily="49" charset="-122"/>
              <a:cs typeface="Oracle Sans Semi Bold" panose="020B0503020204020204" pitchFamily="34" charset="0"/>
            </a:endParaRPr>
          </a:p>
        </p:txBody>
      </p:sp>
      <p:pic>
        <p:nvPicPr>
          <p:cNvPr id="144" name="Picture 160"/>
          <p:cNvPicPr>
            <a:picLocks noChangeAspect="1"/>
          </p:cNvPicPr>
          <p:nvPr/>
        </p:nvPicPr>
        <p:blipFill>
          <a:blip r:embed="rId3" cstate="screen"/>
          <a:stretch>
            <a:fillRect/>
          </a:stretch>
        </p:blipFill>
        <p:spPr>
          <a:xfrm rot="10800000">
            <a:off x="2359664" y="4331161"/>
            <a:ext cx="1302055" cy="297539"/>
          </a:xfrm>
          <a:prstGeom prst="rect">
            <a:avLst/>
          </a:prstGeom>
        </p:spPr>
      </p:pic>
      <p:pic>
        <p:nvPicPr>
          <p:cNvPr id="145" name="Picture 161"/>
          <p:cNvPicPr>
            <a:picLocks noChangeAspect="1"/>
          </p:cNvPicPr>
          <p:nvPr/>
        </p:nvPicPr>
        <p:blipFill>
          <a:blip r:embed="rId4" cstate="screen"/>
          <a:stretch>
            <a:fillRect/>
          </a:stretch>
        </p:blipFill>
        <p:spPr>
          <a:xfrm rot="5400000">
            <a:off x="2573235" y="4666886"/>
            <a:ext cx="938710" cy="938710"/>
          </a:xfrm>
          <a:prstGeom prst="rect">
            <a:avLst/>
          </a:prstGeom>
        </p:spPr>
      </p:pic>
      <p:sp>
        <p:nvSpPr>
          <p:cNvPr id="146" name="TextBox 162"/>
          <p:cNvSpPr txBox="1"/>
          <p:nvPr/>
        </p:nvSpPr>
        <p:spPr>
          <a:xfrm>
            <a:off x="2556054" y="4343817"/>
            <a:ext cx="1095485" cy="260921"/>
          </a:xfrm>
          <a:prstGeom prst="rect">
            <a:avLst/>
          </a:prstGeom>
          <a:solidFill>
            <a:srgbClr val="576A71">
              <a:alpha val="50000"/>
            </a:srgbClr>
          </a:solidFill>
        </p:spPr>
        <p:txBody>
          <a:bodyPr wrap="none" lIns="0" tIns="0" rIns="0" bIns="0" rtlCol="0" anchor="ctr" anchorCtr="0">
            <a:noAutofit/>
          </a:bodyPr>
          <a:lstStyle/>
          <a:p>
            <a:pPr algn="ctr" defTabSz="914400">
              <a:lnSpc>
                <a:spcPct val="90000"/>
              </a:lnSpc>
              <a:defRPr/>
            </a:pPr>
            <a:r>
              <a:rPr lang="en-US" sz="1400" b="1" dirty="0">
                <a:solidFill>
                  <a:srgbClr val="FFFFFF"/>
                </a:solidFill>
                <a:effectLst>
                  <a:glow rad="368300">
                    <a:srgbClr val="FFFFFF">
                      <a:lumMod val="50000"/>
                      <a:alpha val="49000"/>
                    </a:srgbClr>
                  </a:glow>
                </a:effectLst>
                <a:latin typeface="新宋体" panose="02010609030101010101" pitchFamily="49" charset="-122"/>
                <a:ea typeface="新宋体" panose="02010609030101010101" pitchFamily="49" charset="-122"/>
                <a:cs typeface="Oracle Sans Semi Bold" panose="020B0503020204020204" pitchFamily="34" charset="0"/>
              </a:rPr>
              <a:t>FLASH</a:t>
            </a:r>
            <a:endParaRPr lang="en-US" sz="1400" b="1" dirty="0">
              <a:solidFill>
                <a:srgbClr val="FFFFFF"/>
              </a:solidFill>
              <a:effectLst>
                <a:glow rad="368300">
                  <a:srgbClr val="FFFFFF">
                    <a:lumMod val="50000"/>
                    <a:alpha val="49000"/>
                  </a:srgbClr>
                </a:glow>
              </a:effectLst>
              <a:latin typeface="新宋体" panose="02010609030101010101" pitchFamily="49" charset="-122"/>
              <a:ea typeface="新宋体" panose="02010609030101010101" pitchFamily="49" charset="-122"/>
              <a:cs typeface="Oracle Sans Semi Bold" panose="020B0503020204020204" pitchFamily="34" charset="0"/>
            </a:endParaRPr>
          </a:p>
        </p:txBody>
      </p:sp>
      <p:pic>
        <p:nvPicPr>
          <p:cNvPr id="147" name="图片 146"/>
          <p:cNvPicPr>
            <a:picLocks noChangeAspect="1"/>
          </p:cNvPicPr>
          <p:nvPr/>
        </p:nvPicPr>
        <p:blipFill>
          <a:blip r:embed="rId5"/>
          <a:stretch>
            <a:fillRect/>
          </a:stretch>
        </p:blipFill>
        <p:spPr>
          <a:xfrm>
            <a:off x="4539713" y="1088227"/>
            <a:ext cx="6382540" cy="3124785"/>
          </a:xfrm>
          <a:prstGeom prst="rect">
            <a:avLst/>
          </a:prstGeom>
        </p:spPr>
      </p:pic>
      <p:pic>
        <p:nvPicPr>
          <p:cNvPr id="149" name="图片 148"/>
          <p:cNvPicPr>
            <a:picLocks noChangeAspect="1"/>
          </p:cNvPicPr>
          <p:nvPr/>
        </p:nvPicPr>
        <p:blipFill>
          <a:blip r:embed="rId6"/>
          <a:stretch>
            <a:fillRect/>
          </a:stretch>
        </p:blipFill>
        <p:spPr>
          <a:xfrm>
            <a:off x="4632424" y="1132696"/>
            <a:ext cx="6502400" cy="4013200"/>
          </a:xfrm>
          <a:prstGeom prst="rect">
            <a:avLst/>
          </a:prstGeom>
        </p:spPr>
      </p:pic>
      <p:pic>
        <p:nvPicPr>
          <p:cNvPr id="2" name="图片 1"/>
          <p:cNvPicPr>
            <a:picLocks noChangeAspect="1"/>
          </p:cNvPicPr>
          <p:nvPr/>
        </p:nvPicPr>
        <p:blipFill>
          <a:blip r:embed="rId7"/>
          <a:stretch>
            <a:fillRect/>
          </a:stretch>
        </p:blipFill>
        <p:spPr>
          <a:xfrm>
            <a:off x="1274939" y="2858849"/>
            <a:ext cx="6502400" cy="1549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7"/>
                                        </p:tgtEl>
                                        <p:attrNameLst>
                                          <p:attrName>style.visibility</p:attrName>
                                        </p:attrNameLst>
                                      </p:cBhvr>
                                      <p:to>
                                        <p:strVal val="visible"/>
                                      </p:to>
                                    </p:set>
                                    <p:anim calcmode="lin" valueType="num">
                                      <p:cBhvr additive="base">
                                        <p:cTn id="7" dur="500" fill="hold"/>
                                        <p:tgtEl>
                                          <p:spTgt spid="147"/>
                                        </p:tgtEl>
                                        <p:attrNameLst>
                                          <p:attrName>ppt_x</p:attrName>
                                        </p:attrNameLst>
                                      </p:cBhvr>
                                      <p:tavLst>
                                        <p:tav tm="0">
                                          <p:val>
                                            <p:strVal val="#ppt_x"/>
                                          </p:val>
                                        </p:tav>
                                        <p:tav tm="100000">
                                          <p:val>
                                            <p:strVal val="#ppt_x"/>
                                          </p:val>
                                        </p:tav>
                                      </p:tavLst>
                                    </p:anim>
                                    <p:anim calcmode="lin" valueType="num">
                                      <p:cBhvr additive="base">
                                        <p:cTn id="8" dur="500" fill="hold"/>
                                        <p:tgtEl>
                                          <p:spTgt spid="1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9"/>
                                        </p:tgtEl>
                                        <p:attrNameLst>
                                          <p:attrName>style.visibility</p:attrName>
                                        </p:attrNameLst>
                                      </p:cBhvr>
                                      <p:to>
                                        <p:strVal val="visible"/>
                                      </p:to>
                                    </p:set>
                                    <p:anim calcmode="lin" valueType="num">
                                      <p:cBhvr additive="base">
                                        <p:cTn id="13" dur="500" fill="hold"/>
                                        <p:tgtEl>
                                          <p:spTgt spid="149"/>
                                        </p:tgtEl>
                                        <p:attrNameLst>
                                          <p:attrName>ppt_x</p:attrName>
                                        </p:attrNameLst>
                                      </p:cBhvr>
                                      <p:tavLst>
                                        <p:tav tm="0">
                                          <p:val>
                                            <p:strVal val="#ppt_x"/>
                                          </p:val>
                                        </p:tav>
                                        <p:tav tm="100000">
                                          <p:val>
                                            <p:strVal val="#ppt_x"/>
                                          </p:val>
                                        </p:tav>
                                      </p:tavLst>
                                    </p:anim>
                                    <p:anim calcmode="lin" valueType="num">
                                      <p:cBhvr additive="base">
                                        <p:cTn id="14" dur="500" fill="hold"/>
                                        <p:tgtEl>
                                          <p:spTgt spid="14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dissolv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ltLang="zh-CN" dirty="0">
                <a:solidFill>
                  <a:schemeClr val="accent1"/>
                </a:solidFill>
              </a:rPr>
              <a:t>延迟</a:t>
            </a:r>
            <a:r>
              <a:rPr lang="zh-CN" altLang="en-US" dirty="0"/>
              <a:t>明显优于云闪存</a:t>
            </a:r>
            <a:endParaRPr lang="en-US" dirty="0">
              <a:solidFill>
                <a:schemeClr val="accent1"/>
              </a:solidFill>
            </a:endParaRPr>
          </a:p>
        </p:txBody>
      </p:sp>
      <p:sp>
        <p:nvSpPr>
          <p:cNvPr id="4" name="Footer Placeholder 3"/>
          <p:cNvSpPr>
            <a:spLocks noGrp="1"/>
          </p:cNvSpPr>
          <p:nvPr>
            <p:ph type="ftr" sz="quarter" idx="13"/>
          </p:nvPr>
        </p:nvSpPr>
        <p:spPr/>
        <p:txBody>
          <a:bodyPr/>
          <a:lstStyle/>
          <a:p>
            <a:r>
              <a:rPr lang="en-US"/>
              <a:t>版权所有 © 2022，Oracle 和/或其附属公司</a:t>
            </a:r>
            <a:endParaRPr lang="en-US" dirty="0"/>
          </a:p>
        </p:txBody>
      </p:sp>
      <p:sp>
        <p:nvSpPr>
          <p:cNvPr id="2" name="Slide Number Placeholder 1"/>
          <p:cNvSpPr>
            <a:spLocks noGrp="1"/>
          </p:cNvSpPr>
          <p:nvPr>
            <p:ph type="sldNum" sz="quarter" idx="14"/>
          </p:nvPr>
        </p:nvSpPr>
        <p:spPr/>
        <p:txBody>
          <a:bodyPr/>
          <a:lstStyle/>
          <a:p>
            <a:fld id="{345D60D9-5372-5F40-9443-0F9AE5BDC3C8}" type="slidenum">
              <a:rPr lang="en-US" smtClean="0"/>
            </a:fld>
            <a:endParaRPr lang="en-US" dirty="0"/>
          </a:p>
        </p:txBody>
      </p:sp>
      <p:sp>
        <p:nvSpPr>
          <p:cNvPr id="3" name="Rounded Rectangle 24"/>
          <p:cNvSpPr/>
          <p:nvPr/>
        </p:nvSpPr>
        <p:spPr>
          <a:xfrm>
            <a:off x="695309" y="1562001"/>
            <a:ext cx="5107163" cy="4733369"/>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23"/>
          <p:cNvSpPr/>
          <p:nvPr/>
        </p:nvSpPr>
        <p:spPr>
          <a:xfrm>
            <a:off x="6307076" y="1562001"/>
            <a:ext cx="5535154" cy="4733369"/>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5"/>
          <p:cNvGraphicFramePr/>
          <p:nvPr/>
        </p:nvGraphicFramePr>
        <p:xfrm>
          <a:off x="1006882" y="2172198"/>
          <a:ext cx="4365285" cy="396673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8" name="Content Placeholder 5"/>
          <p:cNvGraphicFramePr/>
          <p:nvPr/>
        </p:nvGraphicFramePr>
        <p:xfrm>
          <a:off x="6771181" y="2178683"/>
          <a:ext cx="4365285" cy="3966730"/>
        </p:xfrm>
        <a:graphic>
          <a:graphicData uri="http://schemas.openxmlformats.org/drawingml/2006/chart">
            <c:chart xmlns:c="http://schemas.openxmlformats.org/drawingml/2006/chart" xmlns:r="http://schemas.openxmlformats.org/officeDocument/2006/relationships" r:id="rId2"/>
          </a:graphicData>
        </a:graphic>
      </p:graphicFrame>
      <p:cxnSp>
        <p:nvCxnSpPr>
          <p:cNvPr id="9" name="Straight Arrow Connector 29"/>
          <p:cNvCxnSpPr/>
          <p:nvPr/>
        </p:nvCxnSpPr>
        <p:spPr>
          <a:xfrm>
            <a:off x="3189524" y="3265895"/>
            <a:ext cx="810924" cy="1805458"/>
          </a:xfrm>
          <a:prstGeom prst="straightConnector1">
            <a:avLst/>
          </a:prstGeom>
          <a:ln w="47625">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30"/>
          <p:cNvCxnSpPr/>
          <p:nvPr/>
        </p:nvCxnSpPr>
        <p:spPr>
          <a:xfrm>
            <a:off x="8953823" y="2925233"/>
            <a:ext cx="812747" cy="2156465"/>
          </a:xfrm>
          <a:prstGeom prst="straightConnector1">
            <a:avLst/>
          </a:prstGeom>
          <a:ln w="47625">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1" name="TextBox 31"/>
          <p:cNvSpPr txBox="1"/>
          <p:nvPr/>
        </p:nvSpPr>
        <p:spPr>
          <a:xfrm>
            <a:off x="3866096" y="3532515"/>
            <a:ext cx="1936376" cy="611918"/>
          </a:xfrm>
          <a:prstGeom prst="rect">
            <a:avLst/>
          </a:prstGeom>
          <a:noFill/>
        </p:spPr>
        <p:txBody>
          <a:bodyPr wrap="square" lIns="0" tIns="0" rIns="0" bIns="0" rtlCol="0">
            <a:noAutofit/>
          </a:bodyPr>
          <a:lstStyle/>
          <a:p>
            <a:pPr algn="ctr">
              <a:lnSpc>
                <a:spcPct val="90000"/>
              </a:lnSpc>
            </a:pPr>
            <a:r>
              <a:rPr lang="en-US" sz="2000" dirty="0">
                <a:solidFill>
                  <a:schemeClr val="accent1"/>
                </a:solidFill>
                <a:latin typeface="Oracle Sans" panose="020B0503020204020204" pitchFamily="34" charset="0"/>
                <a:cs typeface="Oracle Sans" panose="020B0503020204020204" pitchFamily="34" charset="0"/>
              </a:rPr>
              <a:t>50x lower</a:t>
            </a:r>
            <a:br>
              <a:rPr lang="en-US" sz="2000" dirty="0">
                <a:solidFill>
                  <a:schemeClr val="accent1"/>
                </a:solidFill>
                <a:latin typeface="Oracle Sans" panose="020B0503020204020204" pitchFamily="34" charset="0"/>
                <a:cs typeface="Oracle Sans" panose="020B0503020204020204" pitchFamily="34" charset="0"/>
              </a:rPr>
            </a:br>
            <a:r>
              <a:rPr lang="en-US" sz="2000" dirty="0">
                <a:solidFill>
                  <a:schemeClr val="accent1"/>
                </a:solidFill>
                <a:latin typeface="Oracle Sans" panose="020B0503020204020204" pitchFamily="34" charset="0"/>
                <a:cs typeface="Oracle Sans" panose="020B0503020204020204" pitchFamily="34" charset="0"/>
              </a:rPr>
              <a:t>I/O latency </a:t>
            </a:r>
            <a:endParaRPr lang="en-US" sz="2000" dirty="0">
              <a:solidFill>
                <a:schemeClr val="accent1"/>
              </a:solidFill>
              <a:latin typeface="Oracle Sans" panose="020B0503020204020204" pitchFamily="34" charset="0"/>
              <a:cs typeface="Oracle Sans" panose="020B0503020204020204" pitchFamily="34" charset="0"/>
            </a:endParaRPr>
          </a:p>
        </p:txBody>
      </p:sp>
      <p:sp>
        <p:nvSpPr>
          <p:cNvPr id="12" name="TextBox 32"/>
          <p:cNvSpPr txBox="1"/>
          <p:nvPr/>
        </p:nvSpPr>
        <p:spPr>
          <a:xfrm>
            <a:off x="9458427" y="3343331"/>
            <a:ext cx="1989612" cy="611918"/>
          </a:xfrm>
          <a:prstGeom prst="rect">
            <a:avLst/>
          </a:prstGeom>
          <a:noFill/>
        </p:spPr>
        <p:txBody>
          <a:bodyPr wrap="square" lIns="0" tIns="0" rIns="0" bIns="0" rtlCol="0">
            <a:noAutofit/>
          </a:bodyPr>
          <a:lstStyle/>
          <a:p>
            <a:pPr algn="ctr">
              <a:lnSpc>
                <a:spcPct val="90000"/>
              </a:lnSpc>
            </a:pPr>
            <a:r>
              <a:rPr lang="en-US" sz="2000" dirty="0">
                <a:solidFill>
                  <a:schemeClr val="accent1"/>
                </a:solidFill>
                <a:latin typeface="Oracle Sans" panose="020B0503020204020204" pitchFamily="34" charset="0"/>
                <a:cs typeface="Oracle Sans" panose="020B0503020204020204" pitchFamily="34" charset="0"/>
              </a:rPr>
              <a:t>50x lower</a:t>
            </a:r>
            <a:br>
              <a:rPr lang="en-US" sz="2000" dirty="0">
                <a:solidFill>
                  <a:schemeClr val="accent1"/>
                </a:solidFill>
                <a:latin typeface="Oracle Sans" panose="020B0503020204020204" pitchFamily="34" charset="0"/>
                <a:cs typeface="Oracle Sans" panose="020B0503020204020204" pitchFamily="34" charset="0"/>
              </a:rPr>
            </a:br>
            <a:r>
              <a:rPr lang="en-US" sz="2000" dirty="0">
                <a:solidFill>
                  <a:schemeClr val="accent1"/>
                </a:solidFill>
                <a:latin typeface="Oracle Sans" panose="020B0503020204020204" pitchFamily="34" charset="0"/>
                <a:cs typeface="Oracle Sans" panose="020B0503020204020204" pitchFamily="34" charset="0"/>
              </a:rPr>
              <a:t>I/O Latency </a:t>
            </a:r>
            <a:endParaRPr lang="en-US" sz="2000" dirty="0">
              <a:solidFill>
                <a:schemeClr val="accent1"/>
              </a:solidFill>
              <a:latin typeface="Oracle Sans" panose="020B0503020204020204" pitchFamily="34" charset="0"/>
              <a:cs typeface="Oracle Sans" panose="020B0503020204020204" pitchFamily="34" charset="0"/>
            </a:endParaRPr>
          </a:p>
        </p:txBody>
      </p:sp>
      <p:sp>
        <p:nvSpPr>
          <p:cNvPr id="13" name="TextBox 33"/>
          <p:cNvSpPr txBox="1"/>
          <p:nvPr/>
        </p:nvSpPr>
        <p:spPr>
          <a:xfrm rot="16200000">
            <a:off x="5585797" y="3967209"/>
            <a:ext cx="2370766" cy="286814"/>
          </a:xfrm>
          <a:prstGeom prst="rect">
            <a:avLst/>
          </a:prstGeom>
          <a:noFill/>
        </p:spPr>
        <p:txBody>
          <a:bodyPr wrap="square" lIns="0" tIns="0" rIns="0" bIns="0" rtlCol="0">
            <a:noAutofit/>
          </a:bodyPr>
          <a:lstStyle/>
          <a:p>
            <a:pPr algn="ctr">
              <a:lnSpc>
                <a:spcPct val="90000"/>
              </a:lnSpc>
            </a:pPr>
            <a:r>
              <a:rPr lang="en-US" sz="1600" dirty="0">
                <a:latin typeface="Oracle Sans Light" panose="020B0403020204020204" pitchFamily="34" charset="0"/>
                <a:cs typeface="Oracle Sans Light" panose="020B0403020204020204" pitchFamily="34" charset="0"/>
              </a:rPr>
              <a:t>microseconds</a:t>
            </a:r>
            <a:endParaRPr lang="en-US" sz="1600" dirty="0">
              <a:latin typeface="Oracle Sans Light" panose="020B0403020204020204" pitchFamily="34" charset="0"/>
              <a:cs typeface="Oracle Sans Light" panose="020B0403020204020204" pitchFamily="34" charset="0"/>
            </a:endParaRPr>
          </a:p>
        </p:txBody>
      </p:sp>
      <p:sp>
        <p:nvSpPr>
          <p:cNvPr id="14" name="TextBox 34"/>
          <p:cNvSpPr txBox="1"/>
          <p:nvPr/>
        </p:nvSpPr>
        <p:spPr>
          <a:xfrm rot="16200000">
            <a:off x="-178502" y="4012156"/>
            <a:ext cx="2370766" cy="286814"/>
          </a:xfrm>
          <a:prstGeom prst="rect">
            <a:avLst/>
          </a:prstGeom>
          <a:noFill/>
        </p:spPr>
        <p:txBody>
          <a:bodyPr wrap="square" lIns="0" tIns="0" rIns="0" bIns="0" rtlCol="0">
            <a:noAutofit/>
          </a:bodyPr>
          <a:lstStyle/>
          <a:p>
            <a:pPr algn="ctr">
              <a:lnSpc>
                <a:spcPct val="90000"/>
              </a:lnSpc>
            </a:pPr>
            <a:r>
              <a:rPr lang="en-US" sz="1600" dirty="0">
                <a:latin typeface="Oracle Sans Light" panose="020B0403020204020204" pitchFamily="34" charset="0"/>
                <a:cs typeface="Oracle Sans Light" panose="020B0403020204020204" pitchFamily="34" charset="0"/>
              </a:rPr>
              <a:t>microseconds</a:t>
            </a:r>
            <a:endParaRPr lang="en-US" sz="1600" dirty="0">
              <a:latin typeface="Oracle Sans Light" panose="020B0403020204020204" pitchFamily="34" charset="0"/>
              <a:cs typeface="Oracle Sans Light" panose="020B0403020204020204" pitchFamily="34" charset="0"/>
            </a:endParaRPr>
          </a:p>
        </p:txBody>
      </p:sp>
      <p:sp>
        <p:nvSpPr>
          <p:cNvPr id="15" name="TextBox 35"/>
          <p:cNvSpPr txBox="1"/>
          <p:nvPr/>
        </p:nvSpPr>
        <p:spPr>
          <a:xfrm>
            <a:off x="1100097" y="1858116"/>
            <a:ext cx="4415478" cy="627530"/>
          </a:xfrm>
          <a:prstGeom prst="rect">
            <a:avLst/>
          </a:prstGeom>
          <a:noFill/>
        </p:spPr>
        <p:txBody>
          <a:bodyPr wrap="square" lIns="0" tIns="0" rIns="0" bIns="0" rtlCol="0">
            <a:noAutofit/>
          </a:bodyPr>
          <a:lstStyle/>
          <a:p>
            <a:pPr algn="ctr">
              <a:lnSpc>
                <a:spcPct val="90000"/>
              </a:lnSpc>
            </a:pPr>
            <a:r>
              <a:rPr lang="en-US" sz="2000" b="1" dirty="0">
                <a:latin typeface="Oracle Sans Light" panose="020B0403020204020204" pitchFamily="34" charset="0"/>
              </a:rPr>
              <a:t>Flash Storage on AWS vs. Exadata X9M</a:t>
            </a:r>
            <a:endParaRPr lang="en-US" sz="2000" b="1" dirty="0">
              <a:latin typeface="Oracle Sans Light" panose="020B0403020204020204" pitchFamily="34" charset="0"/>
            </a:endParaRPr>
          </a:p>
        </p:txBody>
      </p:sp>
      <p:sp>
        <p:nvSpPr>
          <p:cNvPr id="16" name="TextBox 36"/>
          <p:cNvSpPr txBox="1"/>
          <p:nvPr/>
        </p:nvSpPr>
        <p:spPr>
          <a:xfrm>
            <a:off x="6873138" y="1842462"/>
            <a:ext cx="4512039" cy="420303"/>
          </a:xfrm>
          <a:prstGeom prst="rect">
            <a:avLst/>
          </a:prstGeom>
          <a:noFill/>
        </p:spPr>
        <p:txBody>
          <a:bodyPr wrap="square" lIns="0" tIns="0" rIns="0" bIns="0" rtlCol="0">
            <a:noAutofit/>
          </a:bodyPr>
          <a:lstStyle/>
          <a:p>
            <a:pPr algn="ctr">
              <a:lnSpc>
                <a:spcPct val="90000"/>
              </a:lnSpc>
            </a:pPr>
            <a:r>
              <a:rPr lang="en-US" sz="2000" b="1" dirty="0">
                <a:latin typeface="Oracle Sans Light" panose="020B0403020204020204" pitchFamily="34" charset="0"/>
              </a:rPr>
              <a:t>Flash Storage on Azure vs. Exadata X9M</a:t>
            </a:r>
            <a:endParaRPr lang="en-US" sz="2000" b="1" dirty="0">
              <a:latin typeface="Oracle Sans Light" panose="020B0403020204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sz="quarter" idx="14"/>
          </p:nvPr>
        </p:nvSpPr>
        <p:spPr>
          <a:xfrm>
            <a:off x="766763" y="1332182"/>
            <a:ext cx="5558913" cy="4811180"/>
          </a:xfrm>
        </p:spPr>
        <p:txBody>
          <a:bodyPr>
            <a:normAutofit fontScale="85000" lnSpcReduction="20000"/>
          </a:bodyPr>
          <a:lstStyle/>
          <a:p>
            <a:pPr marL="285750" indent="-285750">
              <a:lnSpc>
                <a:spcPct val="120000"/>
              </a:lnSpc>
              <a:buFont typeface="Arial" panose="020B0604020202020204" pitchFamily="34" charset="0"/>
              <a:buChar char="•"/>
            </a:pPr>
            <a:r>
              <a:rPr lang="zh-CN" altLang="en-US" b="1" dirty="0">
                <a:solidFill>
                  <a:srgbClr val="FF0000"/>
                </a:solidFill>
                <a:latin typeface="Noto Sans SC Regular" panose="020B0500000000000000" pitchFamily="34" charset="-122"/>
                <a:ea typeface="Noto Sans SC Regular" panose="020B0500000000000000" pitchFamily="34" charset="-122"/>
              </a:rPr>
              <a:t>独有</a:t>
            </a:r>
            <a:r>
              <a:rPr lang="en-US" b="1" dirty="0">
                <a:solidFill>
                  <a:schemeClr val="accent1"/>
                </a:solidFill>
                <a:latin typeface="Noto Sans SC Regular" panose="020B0500000000000000" pitchFamily="34" charset="-122"/>
                <a:ea typeface="Noto Sans SC Regular" panose="020B0500000000000000" pitchFamily="34" charset="-122"/>
              </a:rPr>
              <a:t>:</a:t>
            </a:r>
            <a:r>
              <a:rPr lang="en-US" b="1" dirty="0">
                <a:latin typeface="Noto Sans SC Regular" panose="020B0500000000000000" pitchFamily="34" charset="-122"/>
                <a:ea typeface="Noto Sans SC Regular" panose="020B0500000000000000" pitchFamily="34" charset="-122"/>
              </a:rPr>
              <a:t> </a:t>
            </a:r>
            <a:r>
              <a:rPr lang="zh-CN" altLang="en-US" b="1" dirty="0">
                <a:latin typeface="Noto Sans SC Regular" panose="020B0500000000000000" pitchFamily="34" charset="-122"/>
                <a:ea typeface="Noto Sans SC Regular" panose="020B0500000000000000" pitchFamily="34" charset="-122"/>
              </a:rPr>
              <a:t>智能扫描（</a:t>
            </a:r>
            <a:r>
              <a:rPr lang="en-US" altLang="zh-CN" b="1" dirty="0">
                <a:latin typeface="Noto Sans SC Regular" panose="020B0500000000000000" pitchFamily="34" charset="-122"/>
                <a:ea typeface="Noto Sans SC Regular" panose="020B0500000000000000" pitchFamily="34" charset="-122"/>
              </a:rPr>
              <a:t>SQL</a:t>
            </a:r>
            <a:r>
              <a:rPr lang="zh-CN" altLang="en-US" b="1" dirty="0">
                <a:latin typeface="Noto Sans SC Regular" panose="020B0500000000000000" pitchFamily="34" charset="-122"/>
                <a:ea typeface="Noto Sans SC Regular" panose="020B0500000000000000" pitchFamily="34" charset="-122"/>
              </a:rPr>
              <a:t>下沉）</a:t>
            </a:r>
            <a:endParaRPr lang="en-US" b="1" dirty="0">
              <a:latin typeface="Noto Sans SC Regular" panose="020B0500000000000000" pitchFamily="34" charset="-122"/>
              <a:ea typeface="Noto Sans SC Regular" panose="020B0500000000000000" pitchFamily="34" charset="-122"/>
            </a:endParaRPr>
          </a:p>
          <a:p>
            <a:pPr marL="651510" lvl="1" indent="-285750">
              <a:lnSpc>
                <a:spcPct val="120000"/>
              </a:lnSpc>
            </a:pPr>
            <a:r>
              <a:rPr lang="zh-CN" altLang="en-US" dirty="0">
                <a:latin typeface="Noto Sans SC Regular" panose="020B0500000000000000" pitchFamily="34" charset="-122"/>
                <a:ea typeface="Noto Sans SC Regular" panose="020B0500000000000000" pitchFamily="34" charset="-122"/>
              </a:rPr>
              <a:t>数据密集型的处理会运行在存储服务器，越过网络瓶颈，释放数据库的</a:t>
            </a:r>
            <a:r>
              <a:rPr lang="en-US" altLang="zh-CN" dirty="0">
                <a:latin typeface="Noto Sans SC Regular" panose="020B0500000000000000" pitchFamily="34" charset="-122"/>
                <a:ea typeface="Noto Sans SC Regular" panose="020B0500000000000000" pitchFamily="34" charset="-122"/>
              </a:rPr>
              <a:t>CPU </a:t>
            </a:r>
            <a:endParaRPr lang="en-US" dirty="0">
              <a:latin typeface="Noto Sans SC Regular" panose="020B0500000000000000" pitchFamily="34" charset="-122"/>
              <a:ea typeface="Noto Sans SC Regular" panose="020B0500000000000000" pitchFamily="34" charset="-122"/>
            </a:endParaRPr>
          </a:p>
          <a:p>
            <a:pPr marL="285750" indent="-285750">
              <a:lnSpc>
                <a:spcPct val="120000"/>
              </a:lnSpc>
              <a:spcBef>
                <a:spcPts val="1200"/>
              </a:spcBef>
              <a:buFont typeface="Arial" panose="020B0604020202020204" pitchFamily="34" charset="0"/>
              <a:buChar char="•"/>
            </a:pPr>
            <a:r>
              <a:rPr lang="zh-CN" altLang="en-US" b="1" dirty="0">
                <a:solidFill>
                  <a:srgbClr val="FF0000"/>
                </a:solidFill>
                <a:latin typeface="Noto Sans SC Regular" panose="020B0500000000000000" pitchFamily="34" charset="-122"/>
                <a:ea typeface="Noto Sans SC Regular" panose="020B0500000000000000" pitchFamily="34" charset="-122"/>
              </a:rPr>
              <a:t>独有</a:t>
            </a:r>
            <a:r>
              <a:rPr lang="en-US" b="1" dirty="0">
                <a:solidFill>
                  <a:srgbClr val="FF0000"/>
                </a:solidFill>
                <a:latin typeface="Noto Sans SC Regular" panose="020B0500000000000000" pitchFamily="34" charset="-122"/>
                <a:ea typeface="Noto Sans SC Regular" panose="020B0500000000000000" pitchFamily="34" charset="-122"/>
              </a:rPr>
              <a:t>: </a:t>
            </a:r>
            <a:r>
              <a:rPr lang="zh-CN" altLang="en-US" b="1" dirty="0">
                <a:latin typeface="Noto Sans SC Regular" panose="020B0500000000000000" pitchFamily="34" charset="-122"/>
                <a:ea typeface="Noto Sans SC Regular" panose="020B0500000000000000" pitchFamily="34" charset="-122"/>
              </a:rPr>
              <a:t>分层闪存缓存</a:t>
            </a:r>
            <a:endParaRPr lang="en-US" b="1" dirty="0">
              <a:latin typeface="Noto Sans SC Regular" panose="020B0500000000000000" pitchFamily="34" charset="-122"/>
              <a:ea typeface="Noto Sans SC Regular" panose="020B0500000000000000" pitchFamily="34" charset="-122"/>
            </a:endParaRPr>
          </a:p>
          <a:p>
            <a:pPr marL="651510" lvl="1" indent="-285750">
              <a:lnSpc>
                <a:spcPct val="120000"/>
              </a:lnSpc>
            </a:pPr>
            <a:r>
              <a:rPr lang="zh-CN" altLang="en-US" dirty="0">
                <a:latin typeface="Noto Sans SC Regular" panose="020B0500000000000000" pitchFamily="34" charset="-122"/>
                <a:ea typeface="Noto Sans SC Regular" panose="020B0500000000000000" pitchFamily="34" charset="-122"/>
              </a:rPr>
              <a:t>活动数据会自动缓存在</a:t>
            </a:r>
            <a:r>
              <a:rPr lang="en-US" altLang="zh-CN" dirty="0">
                <a:latin typeface="Noto Sans SC Regular" panose="020B0500000000000000" pitchFamily="34" charset="-122"/>
                <a:ea typeface="Noto Sans SC Regular" panose="020B0500000000000000" pitchFamily="34" charset="-122"/>
              </a:rPr>
              <a:t>PCI </a:t>
            </a:r>
            <a:r>
              <a:rPr lang="zh-CN" altLang="en-US" dirty="0">
                <a:latin typeface="Noto Sans SC Regular" panose="020B0500000000000000" pitchFamily="34" charset="-122"/>
                <a:ea typeface="Noto Sans SC Regular" panose="020B0500000000000000" pitchFamily="34" charset="-122"/>
              </a:rPr>
              <a:t>的</a:t>
            </a:r>
            <a:r>
              <a:rPr lang="en-US" altLang="zh-CN" dirty="0" err="1">
                <a:latin typeface="Noto Sans SC Regular" panose="020B0500000000000000" pitchFamily="34" charset="-122"/>
                <a:ea typeface="Noto Sans SC Regular" panose="020B0500000000000000" pitchFamily="34" charset="-122"/>
              </a:rPr>
              <a:t>NVMe</a:t>
            </a:r>
            <a:r>
              <a:rPr lang="en-US" altLang="zh-CN" dirty="0">
                <a:latin typeface="Noto Sans SC Regular" panose="020B0500000000000000" pitchFamily="34" charset="-122"/>
                <a:ea typeface="Noto Sans SC Regular" panose="020B0500000000000000" pitchFamily="34" charset="-122"/>
              </a:rPr>
              <a:t> </a:t>
            </a:r>
            <a:r>
              <a:rPr lang="zh-CN" altLang="en-US" dirty="0">
                <a:latin typeface="Noto Sans SC Regular" panose="020B0500000000000000" pitchFamily="34" charset="-122"/>
                <a:ea typeface="Noto Sans SC Regular" panose="020B0500000000000000" pitchFamily="34" charset="-122"/>
              </a:rPr>
              <a:t>闪存，非活动数据会保存在低成本大容量的磁盘上</a:t>
            </a:r>
            <a:endParaRPr lang="en-US" dirty="0">
              <a:latin typeface="Noto Sans SC Regular" panose="020B0500000000000000" pitchFamily="34" charset="-122"/>
              <a:ea typeface="Noto Sans SC Regular" panose="020B0500000000000000" pitchFamily="34" charset="-122"/>
            </a:endParaRPr>
          </a:p>
          <a:p>
            <a:pPr marL="285750" indent="-285750">
              <a:lnSpc>
                <a:spcPct val="120000"/>
              </a:lnSpc>
              <a:spcBef>
                <a:spcPts val="1200"/>
              </a:spcBef>
              <a:buFont typeface="Arial" panose="020B0604020202020204" pitchFamily="34" charset="0"/>
              <a:buChar char="•"/>
            </a:pPr>
            <a:r>
              <a:rPr lang="zh-CN" altLang="en-US" b="1" dirty="0">
                <a:solidFill>
                  <a:srgbClr val="FF0000"/>
                </a:solidFill>
                <a:latin typeface="Noto Sans SC Regular" panose="020B0500000000000000" pitchFamily="34" charset="-122"/>
                <a:ea typeface="Noto Sans SC Regular" panose="020B0500000000000000" pitchFamily="34" charset="-122"/>
              </a:rPr>
              <a:t>独有</a:t>
            </a:r>
            <a:r>
              <a:rPr lang="en-US" b="1" dirty="0">
                <a:solidFill>
                  <a:srgbClr val="FF0000"/>
                </a:solidFill>
                <a:latin typeface="Noto Sans SC Regular" panose="020B0500000000000000" pitchFamily="34" charset="-122"/>
                <a:ea typeface="Noto Sans SC Regular" panose="020B0500000000000000" pitchFamily="34" charset="-122"/>
              </a:rPr>
              <a:t>: </a:t>
            </a:r>
            <a:r>
              <a:rPr lang="zh-CN" altLang="en-US" b="1" dirty="0">
                <a:latin typeface="Noto Sans SC Regular" panose="020B0500000000000000" pitchFamily="34" charset="-122"/>
                <a:ea typeface="Noto Sans SC Regular" panose="020B0500000000000000" pitchFamily="34" charset="-122"/>
              </a:rPr>
              <a:t>存储索引</a:t>
            </a:r>
            <a:r>
              <a:rPr lang="en-US" b="1" dirty="0">
                <a:latin typeface="Noto Sans SC Regular" panose="020B0500000000000000" pitchFamily="34" charset="-122"/>
                <a:ea typeface="Noto Sans SC Regular" panose="020B0500000000000000" pitchFamily="34" charset="-122"/>
              </a:rPr>
              <a:t> </a:t>
            </a:r>
            <a:endParaRPr lang="en-US" b="1" dirty="0">
              <a:latin typeface="Noto Sans SC Regular" panose="020B0500000000000000" pitchFamily="34" charset="-122"/>
              <a:ea typeface="Noto Sans SC Regular" panose="020B0500000000000000" pitchFamily="34" charset="-122"/>
            </a:endParaRPr>
          </a:p>
          <a:p>
            <a:pPr marL="651510" lvl="1" indent="-285750">
              <a:lnSpc>
                <a:spcPct val="120000"/>
              </a:lnSpc>
            </a:pPr>
            <a:r>
              <a:rPr lang="zh-CN" altLang="en-US" dirty="0">
                <a:latin typeface="Noto Sans SC Regular" panose="020B0500000000000000" pitchFamily="34" charset="-122"/>
                <a:ea typeface="Noto Sans SC Regular" panose="020B0500000000000000" pitchFamily="34" charset="-122"/>
              </a:rPr>
              <a:t>减少</a:t>
            </a:r>
            <a:r>
              <a:rPr lang="en-US" altLang="zh-CN" dirty="0">
                <a:latin typeface="Noto Sans SC Regular" panose="020B0500000000000000" pitchFamily="34" charset="-122"/>
                <a:ea typeface="Noto Sans SC Regular" panose="020B0500000000000000" pitchFamily="34" charset="-122"/>
              </a:rPr>
              <a:t>SQL</a:t>
            </a:r>
            <a:r>
              <a:rPr lang="zh-CN" altLang="en-US" dirty="0">
                <a:latin typeface="Noto Sans SC Regular" panose="020B0500000000000000" pitchFamily="34" charset="-122"/>
                <a:ea typeface="Noto Sans SC Regular" panose="020B0500000000000000" pitchFamily="34" charset="-122"/>
              </a:rPr>
              <a:t>查询中不必要的</a:t>
            </a:r>
            <a:r>
              <a:rPr lang="en-US" altLang="zh-CN" dirty="0">
                <a:latin typeface="Noto Sans SC Regular" panose="020B0500000000000000" pitchFamily="34" charset="-122"/>
                <a:ea typeface="Noto Sans SC Regular" panose="020B0500000000000000" pitchFamily="34" charset="-122"/>
              </a:rPr>
              <a:t>I/O</a:t>
            </a:r>
            <a:r>
              <a:rPr lang="zh-CN" altLang="en-US" dirty="0">
                <a:latin typeface="Noto Sans SC Regular" panose="020B0500000000000000" pitchFamily="34" charset="-122"/>
                <a:ea typeface="Noto Sans SC Regular" panose="020B0500000000000000" pitchFamily="34" charset="-122"/>
              </a:rPr>
              <a:t>操作</a:t>
            </a:r>
            <a:endParaRPr lang="en-US" dirty="0">
              <a:latin typeface="Noto Sans SC Regular" panose="020B0500000000000000" pitchFamily="34" charset="-122"/>
              <a:ea typeface="Noto Sans SC Regular" panose="020B0500000000000000" pitchFamily="34" charset="-122"/>
            </a:endParaRPr>
          </a:p>
          <a:p>
            <a:pPr marL="285750" indent="-285750">
              <a:lnSpc>
                <a:spcPct val="120000"/>
              </a:lnSpc>
              <a:spcBef>
                <a:spcPts val="1200"/>
              </a:spcBef>
              <a:buFont typeface="Arial" panose="020B0604020202020204" pitchFamily="34" charset="0"/>
              <a:buChar char="•"/>
            </a:pPr>
            <a:r>
              <a:rPr lang="zh-CN" altLang="en-US" b="1" dirty="0">
                <a:solidFill>
                  <a:srgbClr val="FF0000"/>
                </a:solidFill>
                <a:latin typeface="Noto Sans SC Regular" panose="020B0500000000000000" pitchFamily="34" charset="-122"/>
                <a:ea typeface="Noto Sans SC Regular" panose="020B0500000000000000" pitchFamily="34" charset="-122"/>
              </a:rPr>
              <a:t>独有</a:t>
            </a:r>
            <a:r>
              <a:rPr lang="en-US" b="1" dirty="0">
                <a:solidFill>
                  <a:schemeClr val="accent1"/>
                </a:solidFill>
                <a:latin typeface="Noto Sans SC Regular" panose="020B0500000000000000" pitchFamily="34" charset="-122"/>
                <a:ea typeface="Noto Sans SC Regular" panose="020B0500000000000000" pitchFamily="34" charset="-122"/>
              </a:rPr>
              <a:t>:</a:t>
            </a:r>
            <a:r>
              <a:rPr lang="en-US" b="1" dirty="0">
                <a:latin typeface="Noto Sans SC Regular" panose="020B0500000000000000" pitchFamily="34" charset="-122"/>
                <a:ea typeface="Noto Sans SC Regular" panose="020B0500000000000000" pitchFamily="34" charset="-122"/>
              </a:rPr>
              <a:t> </a:t>
            </a:r>
            <a:r>
              <a:rPr lang="zh-CN" altLang="en-US" b="1" dirty="0">
                <a:latin typeface="Noto Sans SC Regular" panose="020B0500000000000000" pitchFamily="34" charset="-122"/>
                <a:ea typeface="Noto Sans SC Regular" panose="020B0500000000000000" pitchFamily="34" charset="-122"/>
              </a:rPr>
              <a:t>混合列压缩</a:t>
            </a:r>
            <a:r>
              <a:rPr lang="en-US" b="1" dirty="0">
                <a:latin typeface="Noto Sans SC Regular" panose="020B0500000000000000" pitchFamily="34" charset="-122"/>
                <a:ea typeface="Noto Sans SC Regular" panose="020B0500000000000000" pitchFamily="34" charset="-122"/>
              </a:rPr>
              <a:t> (HCC) </a:t>
            </a:r>
            <a:endParaRPr lang="en-US" b="1" dirty="0">
              <a:latin typeface="Noto Sans SC Regular" panose="020B0500000000000000" pitchFamily="34" charset="-122"/>
              <a:ea typeface="Noto Sans SC Regular" panose="020B0500000000000000" pitchFamily="34" charset="-122"/>
            </a:endParaRPr>
          </a:p>
          <a:p>
            <a:pPr marL="651510" lvl="1" indent="-285750">
              <a:lnSpc>
                <a:spcPct val="120000"/>
              </a:lnSpc>
            </a:pPr>
            <a:r>
              <a:rPr lang="zh-CN" altLang="en-US" dirty="0">
                <a:latin typeface="Noto Sans SC Regular" panose="020B0500000000000000" pitchFamily="34" charset="-122"/>
                <a:ea typeface="Noto Sans SC Regular" panose="020B0500000000000000" pitchFamily="34" charset="-122"/>
              </a:rPr>
              <a:t>在存储中基于列进行压缩， 减少磁盘使用，降低</a:t>
            </a:r>
            <a:r>
              <a:rPr lang="en-US" altLang="zh-CN" dirty="0">
                <a:latin typeface="Noto Sans SC Regular" panose="020B0500000000000000" pitchFamily="34" charset="-122"/>
                <a:ea typeface="Noto Sans SC Regular" panose="020B0500000000000000" pitchFamily="34" charset="-122"/>
              </a:rPr>
              <a:t>I/O</a:t>
            </a:r>
            <a:r>
              <a:rPr lang="zh-CN" altLang="en-US" dirty="0">
                <a:latin typeface="Noto Sans SC Regular" panose="020B0500000000000000" pitchFamily="34" charset="-122"/>
                <a:ea typeface="Noto Sans SC Regular" panose="020B0500000000000000" pitchFamily="34" charset="-122"/>
              </a:rPr>
              <a:t>， 加速分析查询速度</a:t>
            </a:r>
            <a:endParaRPr lang="en-US" dirty="0">
              <a:latin typeface="Noto Sans SC Regular" panose="020B0500000000000000" pitchFamily="34" charset="-122"/>
              <a:ea typeface="Noto Sans SC Regular" panose="020B0500000000000000" pitchFamily="34" charset="-122"/>
            </a:endParaRPr>
          </a:p>
          <a:p>
            <a:pPr marL="285750" indent="-285750">
              <a:lnSpc>
                <a:spcPct val="120000"/>
              </a:lnSpc>
              <a:spcBef>
                <a:spcPts val="1200"/>
              </a:spcBef>
              <a:buFont typeface="Arial" panose="020B0604020202020204" pitchFamily="34" charset="0"/>
              <a:buChar char="•"/>
            </a:pPr>
            <a:r>
              <a:rPr lang="zh-CN" altLang="en-US" b="1" dirty="0">
                <a:solidFill>
                  <a:srgbClr val="FF0000"/>
                </a:solidFill>
                <a:latin typeface="Noto Sans SC Regular" panose="020B0500000000000000" pitchFamily="34" charset="-122"/>
                <a:ea typeface="Noto Sans SC Regular" panose="020B0500000000000000" pitchFamily="34" charset="-122"/>
              </a:rPr>
              <a:t>独有</a:t>
            </a:r>
            <a:r>
              <a:rPr lang="en-US" b="1" dirty="0">
                <a:latin typeface="Noto Sans SC Regular" panose="020B0500000000000000" pitchFamily="34" charset="-122"/>
                <a:ea typeface="Noto Sans SC Regular" panose="020B0500000000000000" pitchFamily="34" charset="-122"/>
              </a:rPr>
              <a:t>: </a:t>
            </a:r>
            <a:r>
              <a:rPr lang="zh-CN" altLang="en-US" b="1" dirty="0">
                <a:latin typeface="Noto Sans SC Regular" panose="020B0500000000000000" pitchFamily="34" charset="-122"/>
                <a:ea typeface="Noto Sans SC Regular" panose="020B0500000000000000" pitchFamily="34" charset="-122"/>
              </a:rPr>
              <a:t>闪存中列式存储</a:t>
            </a:r>
            <a:r>
              <a:rPr lang="en-US" b="1" dirty="0">
                <a:latin typeface="Noto Sans SC Regular" panose="020B0500000000000000" pitchFamily="34" charset="-122"/>
                <a:ea typeface="Noto Sans SC Regular" panose="020B0500000000000000" pitchFamily="34" charset="-122"/>
              </a:rPr>
              <a:t> (IMC) </a:t>
            </a:r>
            <a:endParaRPr lang="en-US" b="1" dirty="0">
              <a:latin typeface="Noto Sans SC Regular" panose="020B0500000000000000" pitchFamily="34" charset="-122"/>
              <a:ea typeface="Noto Sans SC Regular" panose="020B0500000000000000" pitchFamily="34" charset="-122"/>
            </a:endParaRPr>
          </a:p>
          <a:p>
            <a:pPr marL="651510" lvl="1" indent="-285750">
              <a:lnSpc>
                <a:spcPct val="120000"/>
              </a:lnSpc>
            </a:pPr>
            <a:r>
              <a:rPr lang="zh-CN" altLang="en-US" dirty="0">
                <a:latin typeface="Noto Sans SC Regular" panose="020B0500000000000000" pitchFamily="34" charset="-122"/>
                <a:ea typeface="Noto Sans SC Regular" panose="020B0500000000000000" pitchFamily="34" charset="-122"/>
              </a:rPr>
              <a:t>扩展内存中的列式存储到存储服务器中的大容量闪存</a:t>
            </a:r>
            <a:endParaRPr lang="en-US" altLang="zh-CN" dirty="0">
              <a:latin typeface="Noto Sans SC Regular" panose="020B0500000000000000" pitchFamily="34" charset="-122"/>
              <a:ea typeface="Noto Sans SC Regular" panose="020B0500000000000000" pitchFamily="34" charset="-122"/>
            </a:endParaRPr>
          </a:p>
          <a:p>
            <a:pPr marL="285750" indent="-285750">
              <a:lnSpc>
                <a:spcPct val="120000"/>
              </a:lnSpc>
              <a:spcBef>
                <a:spcPts val="1200"/>
              </a:spcBef>
              <a:buFont typeface="Arial" panose="020B0604020202020204" pitchFamily="34" charset="0"/>
              <a:buChar char="•"/>
            </a:pPr>
            <a:r>
              <a:rPr lang="zh-CN" altLang="en-US" b="1" dirty="0">
                <a:solidFill>
                  <a:srgbClr val="FF0000"/>
                </a:solidFill>
                <a:latin typeface="Noto Sans SC Regular" panose="020B0500000000000000" pitchFamily="34" charset="-122"/>
                <a:ea typeface="Noto Sans SC Regular" panose="020B0500000000000000" pitchFamily="34" charset="-122"/>
              </a:rPr>
              <a:t>成果：</a:t>
            </a:r>
            <a:r>
              <a:rPr lang="zh-CN" altLang="en-US" b="1" dirty="0">
                <a:latin typeface="Noto Sans SC Regular" panose="020B0500000000000000" pitchFamily="34" charset="-122"/>
                <a:ea typeface="Noto Sans SC Regular" panose="020B0500000000000000" pitchFamily="34" charset="-122"/>
              </a:rPr>
              <a:t>惊人的数据扫描能力，甚至在最低配置上都能提供</a:t>
            </a:r>
            <a:r>
              <a:rPr lang="en-US" altLang="zh-CN" b="1" dirty="0">
                <a:latin typeface="Noto Sans SC Regular" panose="020B0500000000000000" pitchFamily="34" charset="-122"/>
                <a:ea typeface="Noto Sans SC Regular" panose="020B0500000000000000" pitchFamily="34" charset="-122"/>
              </a:rPr>
              <a:t>TB/S</a:t>
            </a:r>
            <a:r>
              <a:rPr lang="zh-CN" altLang="en-US" b="1" dirty="0">
                <a:latin typeface="Noto Sans SC Regular" panose="020B0500000000000000" pitchFamily="34" charset="-122"/>
                <a:ea typeface="Noto Sans SC Regular" panose="020B0500000000000000" pitchFamily="34" charset="-122"/>
              </a:rPr>
              <a:t>级别的数据扫描带宽</a:t>
            </a:r>
            <a:endParaRPr lang="en-US" b="1" dirty="0">
              <a:latin typeface="Noto Sans SC Regular" panose="020B0500000000000000" pitchFamily="34" charset="-122"/>
              <a:ea typeface="Noto Sans SC Regular" panose="020B0500000000000000" pitchFamily="34" charset="-122"/>
            </a:endParaRPr>
          </a:p>
        </p:txBody>
      </p:sp>
      <p:sp>
        <p:nvSpPr>
          <p:cNvPr id="5" name="Title 4"/>
          <p:cNvSpPr>
            <a:spLocks noGrp="1"/>
          </p:cNvSpPr>
          <p:nvPr>
            <p:ph type="title"/>
          </p:nvPr>
        </p:nvSpPr>
        <p:spPr/>
        <p:txBody>
          <a:bodyPr/>
          <a:lstStyle/>
          <a:p>
            <a:r>
              <a:rPr lang="zh-CN" altLang="en-US" dirty="0">
                <a:latin typeface="Noto Sans SC Regular" panose="020B0500000000000000" pitchFamily="34" charset="-122"/>
                <a:ea typeface="Noto Sans SC Regular" panose="020B0500000000000000" pitchFamily="34" charset="-122"/>
              </a:rPr>
              <a:t>最快的分析系统</a:t>
            </a:r>
            <a:endParaRPr lang="en-US" dirty="0">
              <a:latin typeface="Noto Sans SC Regular" panose="020B0500000000000000" pitchFamily="34" charset="-122"/>
              <a:ea typeface="Noto Sans SC Regular" panose="020B0500000000000000" pitchFamily="34" charset="-122"/>
            </a:endParaRPr>
          </a:p>
        </p:txBody>
      </p:sp>
      <p:sp>
        <p:nvSpPr>
          <p:cNvPr id="3" name="页脚占位符 2"/>
          <p:cNvSpPr>
            <a:spLocks noGrp="1"/>
          </p:cNvSpPr>
          <p:nvPr>
            <p:ph type="ftr" sz="quarter" idx="16"/>
          </p:nvPr>
        </p:nvSpPr>
        <p:spPr/>
        <p:txBody>
          <a:bodyPr/>
          <a:lstStyle/>
          <a:p>
            <a:r>
              <a:rPr lang="en-US">
                <a:latin typeface="Noto Sans SC Regular" panose="020B0500000000000000" pitchFamily="34" charset="-122"/>
                <a:ea typeface="Noto Sans SC Regular" panose="020B0500000000000000" pitchFamily="34" charset="-122"/>
              </a:rPr>
              <a:t>Copyright © 2022, Oracle and/or its affiliates</a:t>
            </a:r>
            <a:endParaRPr lang="en-US" dirty="0">
              <a:latin typeface="Noto Sans SC Regular" panose="020B0500000000000000" pitchFamily="34" charset="-122"/>
              <a:ea typeface="Noto Sans SC Regular" panose="020B0500000000000000" pitchFamily="34" charset="-122"/>
            </a:endParaRPr>
          </a:p>
        </p:txBody>
      </p:sp>
      <p:sp>
        <p:nvSpPr>
          <p:cNvPr id="8" name="灯片编号占位符 7"/>
          <p:cNvSpPr>
            <a:spLocks noGrp="1"/>
          </p:cNvSpPr>
          <p:nvPr>
            <p:ph type="sldNum" sz="quarter" idx="17"/>
          </p:nvPr>
        </p:nvSpPr>
        <p:spPr/>
        <p:txBody>
          <a:bodyPr/>
          <a:lstStyle/>
          <a:p>
            <a:fld id="{345D60D9-5372-5F40-9443-0F9AE5BDC3C8}" type="slidenum">
              <a:rPr lang="en-US" smtClean="0">
                <a:latin typeface="Noto Sans SC Regular" panose="020B0500000000000000" pitchFamily="34" charset="-122"/>
                <a:ea typeface="Noto Sans SC Regular" panose="020B0500000000000000" pitchFamily="34" charset="-122"/>
              </a:rPr>
            </a:fld>
            <a:endParaRPr lang="en-US" dirty="0">
              <a:latin typeface="Noto Sans SC Regular" panose="020B0500000000000000" pitchFamily="34" charset="-122"/>
              <a:ea typeface="Noto Sans SC Regular" panose="020B0500000000000000" pitchFamily="34" charset="-122"/>
            </a:endParaRPr>
          </a:p>
        </p:txBody>
      </p:sp>
      <p:sp>
        <p:nvSpPr>
          <p:cNvPr id="70" name="Rectangle 9"/>
          <p:cNvSpPr/>
          <p:nvPr/>
        </p:nvSpPr>
        <p:spPr>
          <a:xfrm>
            <a:off x="7225162" y="3542215"/>
            <a:ext cx="3600546" cy="1604287"/>
          </a:xfrm>
          <a:prstGeom prst="rect">
            <a:avLst/>
          </a:prstGeom>
          <a:solidFill>
            <a:srgbClr val="FCFBFA"/>
          </a:soli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000" b="0" i="0" u="none" strike="noStrike" kern="0" cap="none" spc="0" normalizeH="0" baseline="0" noProof="0">
              <a:ln>
                <a:noFill/>
              </a:ln>
              <a:solidFill>
                <a:srgbClr val="312D2A"/>
              </a:solidFill>
              <a:effectLst/>
              <a:uLnTx/>
              <a:uFillTx/>
              <a:latin typeface="Noto Sans SC Regular" panose="020B0500000000000000" pitchFamily="34" charset="-122"/>
              <a:ea typeface="Noto Sans SC Regular" panose="020B0500000000000000" pitchFamily="34" charset="-122"/>
            </a:endParaRPr>
          </a:p>
        </p:txBody>
      </p:sp>
      <p:sp>
        <p:nvSpPr>
          <p:cNvPr id="73" name="Rectangle 66"/>
          <p:cNvSpPr/>
          <p:nvPr/>
        </p:nvSpPr>
        <p:spPr bwMode="gray">
          <a:xfrm>
            <a:off x="7231413" y="3542215"/>
            <a:ext cx="3600546" cy="276999"/>
          </a:xfrm>
          <a:prstGeom prst="rect">
            <a:avLst/>
          </a:prstGeom>
          <a:solidFill>
            <a:srgbClr val="312D2A">
              <a:lumMod val="25000"/>
              <a:lumOff val="75000"/>
            </a:srgbClr>
          </a:solidFill>
          <a:effectLst>
            <a:outerShdw blurRad="50800" dist="38100" dir="5400000" algn="t" rotWithShape="0">
              <a:prstClr val="black">
                <a:alpha val="40000"/>
              </a:prst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200" b="1" i="0" u="none" strike="noStrike" kern="0" cap="none" spc="0" normalizeH="0" baseline="0" noProof="0" dirty="0">
                <a:ln>
                  <a:noFill/>
                </a:ln>
                <a:solidFill>
                  <a:srgbClr val="312D2A"/>
                </a:solidFill>
                <a:effectLst/>
                <a:uLnTx/>
                <a:uFillTx/>
                <a:latin typeface="Noto Sans SC Regular" panose="020B0500000000000000" pitchFamily="34" charset="-122"/>
                <a:ea typeface="Noto Sans SC Regular" panose="020B0500000000000000" pitchFamily="34" charset="-122"/>
              </a:rPr>
              <a:t>Storage Index (DRAM)</a:t>
            </a:r>
            <a:endParaRPr kumimoji="0" lang="en-US" sz="1200" b="1" i="0" u="none" strike="noStrike" kern="0" cap="none" spc="0" normalizeH="0" baseline="0" noProof="0" dirty="0">
              <a:ln>
                <a:noFill/>
              </a:ln>
              <a:solidFill>
                <a:srgbClr val="312D2A"/>
              </a:solidFill>
              <a:effectLst/>
              <a:uLnTx/>
              <a:uFillTx/>
              <a:latin typeface="Noto Sans SC Regular" panose="020B0500000000000000" pitchFamily="34" charset="-122"/>
              <a:ea typeface="Noto Sans SC Regular" panose="020B0500000000000000" pitchFamily="34" charset="-122"/>
            </a:endParaRPr>
          </a:p>
        </p:txBody>
      </p:sp>
      <p:sp>
        <p:nvSpPr>
          <p:cNvPr id="74" name="Rectangle 68"/>
          <p:cNvSpPr/>
          <p:nvPr/>
        </p:nvSpPr>
        <p:spPr bwMode="gray">
          <a:xfrm>
            <a:off x="7231413" y="3852524"/>
            <a:ext cx="3600546" cy="276999"/>
          </a:xfrm>
          <a:prstGeom prst="rect">
            <a:avLst/>
          </a:prstGeom>
          <a:solidFill>
            <a:srgbClr val="FACD62">
              <a:lumMod val="40000"/>
              <a:lumOff val="60000"/>
            </a:srgbClr>
          </a:solidFill>
          <a:effectLst>
            <a:outerShdw blurRad="50800" dist="38100" dir="5400000" algn="t" rotWithShape="0">
              <a:prstClr val="black">
                <a:alpha val="40000"/>
              </a:prst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200" b="1" i="0" u="none" strike="noStrike" kern="0" cap="none" spc="0" normalizeH="0" baseline="0" noProof="0" dirty="0">
                <a:ln>
                  <a:noFill/>
                </a:ln>
                <a:solidFill>
                  <a:srgbClr val="312D2A"/>
                </a:solidFill>
                <a:effectLst/>
                <a:uLnTx/>
                <a:uFillTx/>
                <a:latin typeface="Noto Sans SC Regular" panose="020B0500000000000000" pitchFamily="34" charset="-122"/>
                <a:ea typeface="Noto Sans SC Regular" panose="020B0500000000000000" pitchFamily="34" charset="-122"/>
              </a:rPr>
              <a:t>PMEM Accelerator</a:t>
            </a:r>
            <a:endParaRPr kumimoji="0" lang="en-US" sz="1200" b="1" i="0" u="none" strike="noStrike" kern="0" cap="none" spc="0" normalizeH="0" baseline="0" noProof="0" dirty="0">
              <a:ln>
                <a:noFill/>
              </a:ln>
              <a:solidFill>
                <a:srgbClr val="312D2A"/>
              </a:solidFill>
              <a:effectLst/>
              <a:uLnTx/>
              <a:uFillTx/>
              <a:latin typeface="Noto Sans SC Regular" panose="020B0500000000000000" pitchFamily="34" charset="-122"/>
              <a:ea typeface="Noto Sans SC Regular" panose="020B0500000000000000" pitchFamily="34" charset="-122"/>
            </a:endParaRPr>
          </a:p>
        </p:txBody>
      </p:sp>
      <p:sp>
        <p:nvSpPr>
          <p:cNvPr id="75" name="Rectangle 71"/>
          <p:cNvSpPr/>
          <p:nvPr/>
        </p:nvSpPr>
        <p:spPr bwMode="gray">
          <a:xfrm>
            <a:off x="7231413" y="4173869"/>
            <a:ext cx="3600546" cy="276999"/>
          </a:xfrm>
          <a:prstGeom prst="rect">
            <a:avLst/>
          </a:prstGeom>
          <a:solidFill>
            <a:srgbClr val="94AFAF">
              <a:lumMod val="40000"/>
              <a:lumOff val="60000"/>
            </a:srgbClr>
          </a:solidFill>
          <a:effectLst>
            <a:outerShdw blurRad="50800" dist="38100" dir="5400000" algn="t" rotWithShape="0">
              <a:prstClr val="black">
                <a:alpha val="40000"/>
              </a:prst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200" b="1" i="0" u="none" strike="noStrike" kern="0" cap="none" spc="0" normalizeH="0" baseline="0" noProof="0">
                <a:ln>
                  <a:noFill/>
                </a:ln>
                <a:solidFill>
                  <a:srgbClr val="312D2A"/>
                </a:solidFill>
                <a:effectLst/>
                <a:uLnTx/>
                <a:uFillTx/>
                <a:latin typeface="Noto Sans SC Regular" panose="020B0500000000000000" pitchFamily="34" charset="-122"/>
                <a:ea typeface="Noto Sans SC Regular" panose="020B0500000000000000" pitchFamily="34" charset="-122"/>
              </a:rPr>
              <a:t>PCI NVMe</a:t>
            </a:r>
            <a:r>
              <a:rPr kumimoji="0" lang="en-US" sz="1200" b="1" i="0" u="none" strike="noStrike" kern="0" cap="none" spc="0" normalizeH="0" baseline="0" noProof="0" dirty="0">
                <a:ln>
                  <a:noFill/>
                </a:ln>
                <a:solidFill>
                  <a:srgbClr val="312D2A"/>
                </a:solidFill>
                <a:effectLst/>
                <a:uLnTx/>
                <a:uFillTx/>
                <a:latin typeface="Noto Sans SC Regular" panose="020B0500000000000000" pitchFamily="34" charset="-122"/>
                <a:ea typeface="Noto Sans SC Regular" panose="020B0500000000000000" pitchFamily="34" charset="-122"/>
              </a:rPr>
              <a:t> Flash</a:t>
            </a:r>
            <a:endParaRPr kumimoji="0" lang="en-US" sz="1200" b="1" i="0" u="none" strike="noStrike" kern="0" cap="none" spc="0" normalizeH="0" baseline="0" noProof="0" dirty="0">
              <a:ln>
                <a:noFill/>
              </a:ln>
              <a:solidFill>
                <a:srgbClr val="312D2A"/>
              </a:solidFill>
              <a:effectLst/>
              <a:uLnTx/>
              <a:uFillTx/>
              <a:latin typeface="Noto Sans SC Regular" panose="020B0500000000000000" pitchFamily="34" charset="-122"/>
              <a:ea typeface="Noto Sans SC Regular" panose="020B0500000000000000" pitchFamily="34" charset="-122"/>
            </a:endParaRPr>
          </a:p>
        </p:txBody>
      </p:sp>
      <p:grpSp>
        <p:nvGrpSpPr>
          <p:cNvPr id="76" name="Group 53"/>
          <p:cNvGrpSpPr/>
          <p:nvPr/>
        </p:nvGrpSpPr>
        <p:grpSpPr>
          <a:xfrm>
            <a:off x="6492713" y="5514579"/>
            <a:ext cx="1334633" cy="1042931"/>
            <a:chOff x="6886390" y="5283837"/>
            <a:chExt cx="1334633" cy="1042931"/>
          </a:xfrm>
        </p:grpSpPr>
        <p:grpSp>
          <p:nvGrpSpPr>
            <p:cNvPr id="77" name="Group 54"/>
            <p:cNvGrpSpPr/>
            <p:nvPr/>
          </p:nvGrpSpPr>
          <p:grpSpPr>
            <a:xfrm>
              <a:off x="7355354" y="5283837"/>
              <a:ext cx="727226" cy="744663"/>
              <a:chOff x="8197572" y="5348780"/>
              <a:chExt cx="727226" cy="744663"/>
            </a:xfrm>
          </p:grpSpPr>
          <p:grpSp>
            <p:nvGrpSpPr>
              <p:cNvPr id="80" name="Group 57"/>
              <p:cNvGrpSpPr/>
              <p:nvPr/>
            </p:nvGrpSpPr>
            <p:grpSpPr>
              <a:xfrm>
                <a:off x="8340175" y="5532036"/>
                <a:ext cx="457200" cy="561407"/>
                <a:chOff x="5323562" y="5689081"/>
                <a:chExt cx="457200" cy="561407"/>
              </a:xfrm>
            </p:grpSpPr>
            <p:cxnSp>
              <p:nvCxnSpPr>
                <p:cNvPr id="82" name="Straight Connector 59"/>
                <p:cNvCxnSpPr/>
                <p:nvPr/>
              </p:nvCxnSpPr>
              <p:spPr>
                <a:xfrm>
                  <a:off x="5323562" y="5689081"/>
                  <a:ext cx="0" cy="445527"/>
                </a:xfrm>
                <a:prstGeom prst="line">
                  <a:avLst/>
                </a:prstGeom>
                <a:noFill/>
                <a:ln w="101600" cap="flat" cmpd="sng" algn="ctr">
                  <a:solidFill>
                    <a:srgbClr val="312D2A"/>
                  </a:solidFill>
                  <a:prstDash val="solid"/>
                  <a:miter lim="800000"/>
                  <a:tailEnd type="none"/>
                </a:ln>
                <a:effectLst/>
              </p:spPr>
            </p:cxnSp>
            <p:cxnSp>
              <p:nvCxnSpPr>
                <p:cNvPr id="83" name="Straight Connector 60"/>
                <p:cNvCxnSpPr/>
                <p:nvPr/>
              </p:nvCxnSpPr>
              <p:spPr>
                <a:xfrm>
                  <a:off x="5475962" y="5689081"/>
                  <a:ext cx="0" cy="561407"/>
                </a:xfrm>
                <a:prstGeom prst="line">
                  <a:avLst/>
                </a:prstGeom>
                <a:noFill/>
                <a:ln w="101600" cap="flat" cmpd="sng" algn="ctr">
                  <a:solidFill>
                    <a:srgbClr val="312D2A"/>
                  </a:solidFill>
                  <a:prstDash val="solid"/>
                  <a:miter lim="800000"/>
                  <a:tailEnd type="none"/>
                </a:ln>
                <a:effectLst/>
              </p:spPr>
            </p:cxnSp>
            <p:cxnSp>
              <p:nvCxnSpPr>
                <p:cNvPr id="84" name="Straight Connector 61"/>
                <p:cNvCxnSpPr/>
                <p:nvPr/>
              </p:nvCxnSpPr>
              <p:spPr>
                <a:xfrm>
                  <a:off x="5628362" y="5689081"/>
                  <a:ext cx="0" cy="260782"/>
                </a:xfrm>
                <a:prstGeom prst="line">
                  <a:avLst/>
                </a:prstGeom>
                <a:noFill/>
                <a:ln w="101600" cap="flat" cmpd="sng" algn="ctr">
                  <a:solidFill>
                    <a:srgbClr val="312D2A"/>
                  </a:solidFill>
                  <a:prstDash val="solid"/>
                  <a:miter lim="800000"/>
                  <a:tailEnd type="none"/>
                </a:ln>
                <a:effectLst/>
              </p:spPr>
            </p:cxnSp>
            <p:cxnSp>
              <p:nvCxnSpPr>
                <p:cNvPr id="87" name="Straight Connector 62"/>
                <p:cNvCxnSpPr/>
                <p:nvPr/>
              </p:nvCxnSpPr>
              <p:spPr>
                <a:xfrm>
                  <a:off x="5780762" y="5689081"/>
                  <a:ext cx="0" cy="348464"/>
                </a:xfrm>
                <a:prstGeom prst="line">
                  <a:avLst/>
                </a:prstGeom>
                <a:noFill/>
                <a:ln w="101600" cap="flat" cmpd="sng" algn="ctr">
                  <a:solidFill>
                    <a:srgbClr val="312D2A"/>
                  </a:solidFill>
                  <a:prstDash val="solid"/>
                  <a:miter lim="800000"/>
                  <a:tailEnd type="none"/>
                </a:ln>
                <a:effectLst/>
              </p:spPr>
            </p:cxnSp>
          </p:grpSp>
          <p:sp>
            <p:nvSpPr>
              <p:cNvPr id="81" name="Left Brace 58"/>
              <p:cNvSpPr/>
              <p:nvPr/>
            </p:nvSpPr>
            <p:spPr>
              <a:xfrm rot="5400000">
                <a:off x="8450768" y="5095584"/>
                <a:ext cx="220834" cy="727226"/>
              </a:xfrm>
              <a:prstGeom prst="leftBrace">
                <a:avLst/>
              </a:prstGeom>
              <a:noFill/>
              <a:ln w="19050" cap="flat" cmpd="sng" algn="ctr">
                <a:solidFill>
                  <a:srgbClr val="C74634"/>
                </a:solidFill>
                <a:prstDash val="solid"/>
                <a:miter lim="800000"/>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312D2A"/>
                  </a:solidFill>
                  <a:effectLst/>
                  <a:uLnTx/>
                  <a:uFillTx/>
                  <a:latin typeface="Noto Sans SC Regular" panose="020B0500000000000000" pitchFamily="34" charset="-122"/>
                  <a:ea typeface="Noto Sans SC Regular" panose="020B0500000000000000" pitchFamily="34" charset="-122"/>
                </a:endParaRPr>
              </a:p>
            </p:txBody>
          </p:sp>
        </p:grpSp>
        <p:sp>
          <p:nvSpPr>
            <p:cNvPr id="78" name="TextBox 55"/>
            <p:cNvSpPr txBox="1"/>
            <p:nvPr/>
          </p:nvSpPr>
          <p:spPr>
            <a:xfrm>
              <a:off x="6886390" y="5628086"/>
              <a:ext cx="745693" cy="255904"/>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0"/>
                </a:spcAft>
                <a:buClrTx/>
                <a:buSzTx/>
                <a:buFontTx/>
                <a:buNone/>
                <a:defRPr/>
              </a:pPr>
              <a:r>
                <a:rPr kumimoji="0" lang="en-US" sz="1800" b="1" i="0" u="none" strike="noStrike" kern="0" cap="none" spc="0" normalizeH="0" baseline="0" noProof="0" dirty="0">
                  <a:ln>
                    <a:noFill/>
                  </a:ln>
                  <a:solidFill>
                    <a:srgbClr val="312D2A"/>
                  </a:solidFill>
                  <a:effectLst/>
                  <a:uLnTx/>
                  <a:uFillTx/>
                  <a:latin typeface="Noto Sans SC Regular" panose="020B0500000000000000" pitchFamily="34" charset="-122"/>
                  <a:ea typeface="Noto Sans SC Regular" panose="020B0500000000000000" pitchFamily="34" charset="-122"/>
                </a:rPr>
                <a:t>HCC</a:t>
              </a:r>
              <a:endParaRPr kumimoji="0" lang="en-US" sz="1800" b="1" i="0" u="none" strike="noStrike" kern="0" cap="none" spc="0" normalizeH="0" baseline="0" noProof="0" dirty="0">
                <a:ln>
                  <a:noFill/>
                </a:ln>
                <a:solidFill>
                  <a:srgbClr val="312D2A"/>
                </a:solidFill>
                <a:effectLst/>
                <a:uLnTx/>
                <a:uFillTx/>
                <a:latin typeface="Noto Sans SC Regular" panose="020B0500000000000000" pitchFamily="34" charset="-122"/>
                <a:ea typeface="Noto Sans SC Regular" panose="020B0500000000000000" pitchFamily="34" charset="-122"/>
              </a:endParaRPr>
            </a:p>
          </p:txBody>
        </p:sp>
        <p:sp>
          <p:nvSpPr>
            <p:cNvPr id="79" name="TextBox 56"/>
            <p:cNvSpPr txBox="1"/>
            <p:nvPr/>
          </p:nvSpPr>
          <p:spPr>
            <a:xfrm>
              <a:off x="6886390" y="5928839"/>
              <a:ext cx="1334633" cy="397929"/>
            </a:xfrm>
            <a:prstGeom prst="rect">
              <a:avLst/>
            </a:prstGeom>
            <a:noFill/>
          </p:spPr>
          <p:txBody>
            <a:bodyPr wrap="square" lIns="0" tIns="0" rIns="0" bIns="0" rtlCol="0">
              <a:spAutoFit/>
            </a:bodyPr>
            <a:lstStyle/>
            <a:p>
              <a:pPr marL="0" marR="0" lvl="0" indent="0" defTabSz="914400" eaLnBrk="1" fontAlgn="auto" latinLnBrk="0" hangingPunct="1">
                <a:lnSpc>
                  <a:spcPct val="80000"/>
                </a:lnSpc>
                <a:spcBef>
                  <a:spcPts val="0"/>
                </a:spcBef>
                <a:spcAft>
                  <a:spcPts val="0"/>
                </a:spcAft>
                <a:buClrTx/>
                <a:buSzTx/>
                <a:buFontTx/>
                <a:buNone/>
                <a:defRPr/>
              </a:pPr>
              <a:r>
                <a:rPr kumimoji="0" lang="en-US" sz="1600" b="0" i="0" u="none" strike="noStrike" kern="0" cap="none" spc="0" normalizeH="0" baseline="0" noProof="0" dirty="0">
                  <a:ln>
                    <a:noFill/>
                  </a:ln>
                  <a:solidFill>
                    <a:srgbClr val="312D2A"/>
                  </a:solidFill>
                  <a:effectLst/>
                  <a:uLnTx/>
                  <a:uFillTx/>
                  <a:latin typeface="Noto Sans SC Regular" panose="020B0500000000000000" pitchFamily="34" charset="-122"/>
                  <a:ea typeface="Noto Sans SC Regular" panose="020B0500000000000000" pitchFamily="34" charset="-122"/>
                </a:rPr>
                <a:t>10:1 Compression</a:t>
              </a:r>
              <a:endParaRPr kumimoji="0" lang="en-US" sz="1600" b="0" i="0" u="none" strike="noStrike" kern="0" cap="none" spc="0" normalizeH="0" baseline="0" noProof="0" dirty="0">
                <a:ln>
                  <a:noFill/>
                </a:ln>
                <a:solidFill>
                  <a:srgbClr val="312D2A"/>
                </a:solidFill>
                <a:effectLst/>
                <a:uLnTx/>
                <a:uFillTx/>
                <a:latin typeface="Noto Sans SC Regular" panose="020B0500000000000000" pitchFamily="34" charset="-122"/>
                <a:ea typeface="Noto Sans SC Regular" panose="020B0500000000000000" pitchFamily="34" charset="-122"/>
              </a:endParaRPr>
            </a:p>
          </p:txBody>
        </p:sp>
      </p:grpSp>
      <p:grpSp>
        <p:nvGrpSpPr>
          <p:cNvPr id="88" name="Group 42"/>
          <p:cNvGrpSpPr/>
          <p:nvPr/>
        </p:nvGrpSpPr>
        <p:grpSpPr>
          <a:xfrm>
            <a:off x="11357817" y="4027286"/>
            <a:ext cx="839918" cy="915968"/>
            <a:chOff x="10342300" y="3889469"/>
            <a:chExt cx="839918" cy="915968"/>
          </a:xfrm>
        </p:grpSpPr>
        <p:grpSp>
          <p:nvGrpSpPr>
            <p:cNvPr id="92" name="Group 43"/>
            <p:cNvGrpSpPr/>
            <p:nvPr/>
          </p:nvGrpSpPr>
          <p:grpSpPr>
            <a:xfrm>
              <a:off x="10342300" y="4152098"/>
              <a:ext cx="699369" cy="653339"/>
              <a:chOff x="10342300" y="4152098"/>
              <a:chExt cx="699369" cy="653339"/>
            </a:xfrm>
          </p:grpSpPr>
          <p:grpSp>
            <p:nvGrpSpPr>
              <p:cNvPr id="94" name="Group 45"/>
              <p:cNvGrpSpPr/>
              <p:nvPr/>
            </p:nvGrpSpPr>
            <p:grpSpPr>
              <a:xfrm>
                <a:off x="10584469" y="4223115"/>
                <a:ext cx="457200" cy="561407"/>
                <a:chOff x="5323562" y="5689081"/>
                <a:chExt cx="457200" cy="561407"/>
              </a:xfrm>
            </p:grpSpPr>
            <p:cxnSp>
              <p:nvCxnSpPr>
                <p:cNvPr id="101" name="Straight Connector 47"/>
                <p:cNvCxnSpPr/>
                <p:nvPr/>
              </p:nvCxnSpPr>
              <p:spPr>
                <a:xfrm>
                  <a:off x="5323562" y="5689081"/>
                  <a:ext cx="0" cy="445527"/>
                </a:xfrm>
                <a:prstGeom prst="line">
                  <a:avLst/>
                </a:prstGeom>
                <a:noFill/>
                <a:ln w="101600" cap="flat" cmpd="sng" algn="ctr">
                  <a:solidFill>
                    <a:srgbClr val="312D2A"/>
                  </a:solidFill>
                  <a:prstDash val="solid"/>
                  <a:miter lim="800000"/>
                  <a:tailEnd type="none"/>
                </a:ln>
                <a:effectLst/>
              </p:spPr>
            </p:cxnSp>
            <p:cxnSp>
              <p:nvCxnSpPr>
                <p:cNvPr id="102" name="Straight Connector 48"/>
                <p:cNvCxnSpPr/>
                <p:nvPr/>
              </p:nvCxnSpPr>
              <p:spPr>
                <a:xfrm>
                  <a:off x="5475962" y="5689081"/>
                  <a:ext cx="0" cy="561407"/>
                </a:xfrm>
                <a:prstGeom prst="line">
                  <a:avLst/>
                </a:prstGeom>
                <a:noFill/>
                <a:ln w="101600" cap="flat" cmpd="sng" algn="ctr">
                  <a:solidFill>
                    <a:srgbClr val="312D2A"/>
                  </a:solidFill>
                  <a:prstDash val="solid"/>
                  <a:miter lim="800000"/>
                  <a:tailEnd type="none"/>
                </a:ln>
                <a:effectLst/>
              </p:spPr>
            </p:cxnSp>
            <p:cxnSp>
              <p:nvCxnSpPr>
                <p:cNvPr id="104" name="Straight Connector 49"/>
                <p:cNvCxnSpPr/>
                <p:nvPr/>
              </p:nvCxnSpPr>
              <p:spPr>
                <a:xfrm>
                  <a:off x="5628362" y="5689081"/>
                  <a:ext cx="0" cy="260782"/>
                </a:xfrm>
                <a:prstGeom prst="line">
                  <a:avLst/>
                </a:prstGeom>
                <a:noFill/>
                <a:ln w="101600" cap="flat" cmpd="sng" algn="ctr">
                  <a:solidFill>
                    <a:srgbClr val="312D2A"/>
                  </a:solidFill>
                  <a:prstDash val="solid"/>
                  <a:miter lim="800000"/>
                  <a:tailEnd type="none"/>
                </a:ln>
                <a:effectLst/>
              </p:spPr>
            </p:cxnSp>
            <p:cxnSp>
              <p:nvCxnSpPr>
                <p:cNvPr id="105" name="Straight Connector 50"/>
                <p:cNvCxnSpPr/>
                <p:nvPr/>
              </p:nvCxnSpPr>
              <p:spPr>
                <a:xfrm>
                  <a:off x="5780762" y="5689081"/>
                  <a:ext cx="0" cy="348464"/>
                </a:xfrm>
                <a:prstGeom prst="line">
                  <a:avLst/>
                </a:prstGeom>
                <a:noFill/>
                <a:ln w="101600" cap="flat" cmpd="sng" algn="ctr">
                  <a:solidFill>
                    <a:srgbClr val="312D2A"/>
                  </a:solidFill>
                  <a:prstDash val="solid"/>
                  <a:miter lim="800000"/>
                  <a:tailEnd type="none"/>
                </a:ln>
                <a:effectLst/>
              </p:spPr>
            </p:cxnSp>
          </p:grpSp>
          <p:sp>
            <p:nvSpPr>
              <p:cNvPr id="98" name="Left Brace 46"/>
              <p:cNvSpPr/>
              <p:nvPr/>
            </p:nvSpPr>
            <p:spPr>
              <a:xfrm>
                <a:off x="10342300" y="4152098"/>
                <a:ext cx="167037" cy="653339"/>
              </a:xfrm>
              <a:prstGeom prst="leftBrace">
                <a:avLst/>
              </a:prstGeom>
              <a:noFill/>
              <a:ln w="19050" cap="flat" cmpd="sng" algn="ctr">
                <a:solidFill>
                  <a:srgbClr val="C74634"/>
                </a:solidFill>
                <a:prstDash val="solid"/>
                <a:miter lim="800000"/>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312D2A"/>
                  </a:solidFill>
                  <a:effectLst/>
                  <a:uLnTx/>
                  <a:uFillTx/>
                  <a:latin typeface="Noto Sans SC Regular" panose="020B0500000000000000" pitchFamily="34" charset="-122"/>
                  <a:ea typeface="Noto Sans SC Regular" panose="020B0500000000000000" pitchFamily="34" charset="-122"/>
                </a:endParaRPr>
              </a:p>
            </p:txBody>
          </p:sp>
        </p:grpSp>
        <p:sp>
          <p:nvSpPr>
            <p:cNvPr id="93" name="TextBox 44"/>
            <p:cNvSpPr txBox="1"/>
            <p:nvPr/>
          </p:nvSpPr>
          <p:spPr>
            <a:xfrm>
              <a:off x="10425818" y="3889469"/>
              <a:ext cx="756400" cy="249299"/>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0"/>
                </a:spcAft>
                <a:buClrTx/>
                <a:buSzTx/>
                <a:buFontTx/>
                <a:buNone/>
                <a:defRPr/>
              </a:pPr>
              <a:r>
                <a:rPr kumimoji="0" lang="en-US" sz="1800" b="1" i="0" u="none" strike="noStrike" kern="0" cap="none" spc="0" normalizeH="0" baseline="0" noProof="0" dirty="0">
                  <a:ln>
                    <a:noFill/>
                  </a:ln>
                  <a:solidFill>
                    <a:srgbClr val="312D2A"/>
                  </a:solidFill>
                  <a:effectLst/>
                  <a:uLnTx/>
                  <a:uFillTx/>
                  <a:latin typeface="Noto Sans SC Regular" panose="020B0500000000000000" pitchFamily="34" charset="-122"/>
                  <a:ea typeface="Noto Sans SC Regular" panose="020B0500000000000000" pitchFamily="34" charset="-122"/>
                </a:rPr>
                <a:t>IMC</a:t>
              </a:r>
              <a:endParaRPr kumimoji="0" lang="en-US" sz="1800" b="1" i="0" u="none" strike="noStrike" kern="0" cap="none" spc="0" normalizeH="0" baseline="0" noProof="0" dirty="0">
                <a:ln>
                  <a:noFill/>
                </a:ln>
                <a:solidFill>
                  <a:srgbClr val="312D2A"/>
                </a:solidFill>
                <a:effectLst/>
                <a:uLnTx/>
                <a:uFillTx/>
                <a:latin typeface="Noto Sans SC Regular" panose="020B0500000000000000" pitchFamily="34" charset="-122"/>
                <a:ea typeface="Noto Sans SC Regular" panose="020B0500000000000000" pitchFamily="34" charset="-122"/>
              </a:endParaRPr>
            </a:p>
          </p:txBody>
        </p:sp>
      </p:grpSp>
      <p:grpSp>
        <p:nvGrpSpPr>
          <p:cNvPr id="106" name="Group 15"/>
          <p:cNvGrpSpPr/>
          <p:nvPr/>
        </p:nvGrpSpPr>
        <p:grpSpPr>
          <a:xfrm>
            <a:off x="7231413" y="1706298"/>
            <a:ext cx="3821827" cy="4400815"/>
            <a:chOff x="7231413" y="1706298"/>
            <a:chExt cx="3821827" cy="4400815"/>
          </a:xfrm>
        </p:grpSpPr>
        <p:pic>
          <p:nvPicPr>
            <p:cNvPr id="109" name="Picture 3"/>
            <p:cNvPicPr>
              <a:picLocks noChangeAspect="1" noChangeArrowheads="1"/>
            </p:cNvPicPr>
            <p:nvPr/>
          </p:nvPicPr>
          <p:blipFill>
            <a:blip r:embed="rId1" cstate="screen"/>
            <a:srcRect/>
            <a:stretch>
              <a:fillRect/>
            </a:stretch>
          </p:blipFill>
          <p:spPr bwMode="auto">
            <a:xfrm>
              <a:off x="7231413" y="4493337"/>
              <a:ext cx="3600546" cy="645097"/>
            </a:xfrm>
            <a:prstGeom prst="rect">
              <a:avLst/>
            </a:prstGeom>
            <a:noFill/>
            <a:ln w="9525">
              <a:noFill/>
              <a:miter lim="800000"/>
              <a:headEnd/>
              <a:tailEnd/>
            </a:ln>
            <a:effectLst>
              <a:outerShdw blurRad="50800" dist="38100" dir="5400000" algn="t" rotWithShape="0">
                <a:prstClr val="black">
                  <a:alpha val="40000"/>
                </a:prstClr>
              </a:outerShdw>
            </a:effectLst>
          </p:spPr>
        </p:pic>
        <p:pic>
          <p:nvPicPr>
            <p:cNvPr id="110" name="Picture 2"/>
            <p:cNvPicPr>
              <a:picLocks noChangeAspect="1" noChangeArrowheads="1"/>
            </p:cNvPicPr>
            <p:nvPr/>
          </p:nvPicPr>
          <p:blipFill>
            <a:blip r:embed="rId2" cstate="screen"/>
            <a:srcRect/>
            <a:stretch>
              <a:fillRect/>
            </a:stretch>
          </p:blipFill>
          <p:spPr bwMode="auto">
            <a:xfrm>
              <a:off x="7231413" y="2168681"/>
              <a:ext cx="3600546" cy="322548"/>
            </a:xfrm>
            <a:prstGeom prst="rect">
              <a:avLst/>
            </a:prstGeom>
            <a:noFill/>
            <a:ln w="9525">
              <a:noFill/>
              <a:miter lim="800000"/>
              <a:headEnd/>
              <a:tailEnd/>
            </a:ln>
          </p:spPr>
        </p:pic>
        <p:sp>
          <p:nvSpPr>
            <p:cNvPr id="111" name="TextBox 52"/>
            <p:cNvSpPr txBox="1"/>
            <p:nvPr/>
          </p:nvSpPr>
          <p:spPr>
            <a:xfrm>
              <a:off x="7633371" y="1706298"/>
              <a:ext cx="2796630" cy="456728"/>
            </a:xfrm>
            <a:prstGeom prst="rect">
              <a:avLst/>
            </a:prstGeom>
            <a:noFill/>
          </p:spPr>
          <p:txBody>
            <a:bodyPr wrap="square" lIns="0" tIns="0" rIns="0" bIns="0" rtlCol="0">
              <a:spAutoFit/>
            </a:bodyPr>
            <a:lstStyle/>
            <a:p>
              <a:pPr marL="0" marR="0" lvl="0" indent="0" algn="ctr" defTabSz="914400" eaLnBrk="1" fontAlgn="auto" latinLnBrk="0" hangingPunct="1">
                <a:lnSpc>
                  <a:spcPct val="80000"/>
                </a:lnSpc>
                <a:spcBef>
                  <a:spcPts val="0"/>
                </a:spcBef>
                <a:spcAft>
                  <a:spcPts val="0"/>
                </a:spcAft>
                <a:buClrTx/>
                <a:buSzTx/>
                <a:buFontTx/>
                <a:buNone/>
                <a:defRPr/>
              </a:pPr>
              <a:r>
                <a:rPr kumimoji="0" lang="en-US" sz="1800" b="1" i="0" u="none" strike="noStrike" kern="0" cap="none" spc="0" normalizeH="0" baseline="0" noProof="0" dirty="0">
                  <a:ln>
                    <a:noFill/>
                  </a:ln>
                  <a:solidFill>
                    <a:srgbClr val="C74634"/>
                  </a:solidFill>
                  <a:effectLst/>
                  <a:uLnTx/>
                  <a:uFillTx/>
                  <a:latin typeface="Noto Sans SC Regular" panose="020B0500000000000000" pitchFamily="34" charset="-122"/>
                  <a:ea typeface="Noto Sans SC Regular" panose="020B0500000000000000" pitchFamily="34" charset="-122"/>
                </a:rPr>
                <a:t>Exadata</a:t>
              </a:r>
              <a:endParaRPr kumimoji="0" lang="en-US" sz="1800" b="1" i="0" u="none" strike="noStrike" kern="0" cap="none" spc="0" normalizeH="0" baseline="0" noProof="0" dirty="0">
                <a:ln>
                  <a:noFill/>
                </a:ln>
                <a:solidFill>
                  <a:srgbClr val="C74634"/>
                </a:solidFill>
                <a:effectLst/>
                <a:uLnTx/>
                <a:uFillTx/>
                <a:latin typeface="Noto Sans SC Regular" panose="020B0500000000000000" pitchFamily="34" charset="-122"/>
                <a:ea typeface="Noto Sans SC Regular" panose="020B0500000000000000" pitchFamily="34" charset="-122"/>
              </a:endParaRPr>
            </a:p>
            <a:p>
              <a:pPr marL="0" marR="0" lvl="0" indent="0" algn="ctr" defTabSz="914400" eaLnBrk="1" fontAlgn="auto" latinLnBrk="0" hangingPunct="1">
                <a:lnSpc>
                  <a:spcPct val="80000"/>
                </a:lnSpc>
                <a:spcBef>
                  <a:spcPts val="0"/>
                </a:spcBef>
                <a:spcAft>
                  <a:spcPts val="0"/>
                </a:spcAft>
                <a:buClrTx/>
                <a:buSzTx/>
                <a:buFontTx/>
                <a:buNone/>
                <a:defRPr/>
              </a:pPr>
              <a:r>
                <a:rPr kumimoji="0" lang="zh-CN" altLang="en-US" sz="1800" b="1" i="0" u="none" strike="noStrike" kern="0" cap="none" spc="0" normalizeH="0" baseline="0" noProof="0" dirty="0">
                  <a:ln>
                    <a:noFill/>
                  </a:ln>
                  <a:solidFill>
                    <a:srgbClr val="C74634"/>
                  </a:solidFill>
                  <a:effectLst/>
                  <a:uLnTx/>
                  <a:uFillTx/>
                  <a:latin typeface="Noto Sans SC Regular" panose="020B0500000000000000" pitchFamily="34" charset="-122"/>
                  <a:ea typeface="Noto Sans SC Regular" panose="020B0500000000000000" pitchFamily="34" charset="-122"/>
                </a:rPr>
                <a:t>数据库服务器</a:t>
              </a:r>
              <a:endParaRPr kumimoji="0" lang="en-US" sz="1800" b="1" i="0" u="none" strike="noStrike" kern="0" cap="none" spc="0" normalizeH="0" baseline="0" noProof="0" dirty="0">
                <a:ln>
                  <a:noFill/>
                </a:ln>
                <a:solidFill>
                  <a:srgbClr val="C74634"/>
                </a:solidFill>
                <a:effectLst/>
                <a:uLnTx/>
                <a:uFillTx/>
                <a:latin typeface="Noto Sans SC Regular" panose="020B0500000000000000" pitchFamily="34" charset="-122"/>
                <a:ea typeface="Noto Sans SC Regular" panose="020B0500000000000000" pitchFamily="34" charset="-122"/>
              </a:endParaRPr>
            </a:p>
          </p:txBody>
        </p:sp>
        <p:sp>
          <p:nvSpPr>
            <p:cNvPr id="112" name="TextBox 70"/>
            <p:cNvSpPr txBox="1"/>
            <p:nvPr/>
          </p:nvSpPr>
          <p:spPr>
            <a:xfrm>
              <a:off x="9333236" y="3014269"/>
              <a:ext cx="1720004" cy="199093"/>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0"/>
                </a:spcAft>
                <a:buClrTx/>
                <a:buSzTx/>
                <a:buFontTx/>
                <a:buNone/>
                <a:defRPr/>
              </a:pPr>
              <a:r>
                <a:rPr kumimoji="0" lang="en-US" sz="1400" b="1" i="0" u="none" strike="noStrike" kern="0" cap="none" spc="0" normalizeH="0" baseline="0" noProof="0" dirty="0">
                  <a:ln>
                    <a:noFill/>
                  </a:ln>
                  <a:solidFill>
                    <a:srgbClr val="312D2A"/>
                  </a:solidFill>
                  <a:effectLst/>
                  <a:uLnTx/>
                  <a:uFillTx/>
                  <a:latin typeface="Noto Sans SC Regular" panose="020B0500000000000000" pitchFamily="34" charset="-122"/>
                  <a:ea typeface="Noto Sans SC Regular" panose="020B0500000000000000" pitchFamily="34" charset="-122"/>
                </a:rPr>
                <a:t>100g </a:t>
              </a:r>
              <a:r>
                <a:rPr kumimoji="0" lang="en-US" sz="1400" b="1" i="0" u="none" strike="noStrike" kern="0" cap="none" spc="0" normalizeH="0" baseline="0" noProof="0" dirty="0" err="1">
                  <a:ln>
                    <a:noFill/>
                  </a:ln>
                  <a:solidFill>
                    <a:srgbClr val="312D2A"/>
                  </a:solidFill>
                  <a:effectLst/>
                  <a:uLnTx/>
                  <a:uFillTx/>
                  <a:latin typeface="Noto Sans SC Regular" panose="020B0500000000000000" pitchFamily="34" charset="-122"/>
                  <a:ea typeface="Noto Sans SC Regular" panose="020B0500000000000000" pitchFamily="34" charset="-122"/>
                </a:rPr>
                <a:t>RoCE</a:t>
              </a:r>
              <a:r>
                <a:rPr kumimoji="0" lang="en-US" sz="1400" b="1" i="0" u="none" strike="noStrike" kern="0" cap="none" spc="0" normalizeH="0" baseline="0" noProof="0" dirty="0">
                  <a:ln>
                    <a:noFill/>
                  </a:ln>
                  <a:solidFill>
                    <a:srgbClr val="312D2A"/>
                  </a:solidFill>
                  <a:effectLst/>
                  <a:uLnTx/>
                  <a:uFillTx/>
                  <a:latin typeface="Noto Sans SC Regular" panose="020B0500000000000000" pitchFamily="34" charset="-122"/>
                  <a:ea typeface="Noto Sans SC Regular" panose="020B0500000000000000" pitchFamily="34" charset="-122"/>
                </a:rPr>
                <a:t> Network</a:t>
              </a:r>
              <a:endParaRPr kumimoji="0" lang="en-US" sz="1400" b="1" i="0" u="none" strike="noStrike" kern="0" cap="none" spc="0" normalizeH="0" baseline="0" noProof="0" dirty="0">
                <a:ln>
                  <a:noFill/>
                </a:ln>
                <a:solidFill>
                  <a:srgbClr val="312D2A"/>
                </a:solidFill>
                <a:effectLst/>
                <a:uLnTx/>
                <a:uFillTx/>
                <a:latin typeface="Noto Sans SC Regular" panose="020B0500000000000000" pitchFamily="34" charset="-122"/>
                <a:ea typeface="Noto Sans SC Regular" panose="020B0500000000000000" pitchFamily="34" charset="-122"/>
              </a:endParaRPr>
            </a:p>
          </p:txBody>
        </p:sp>
        <p:sp>
          <p:nvSpPr>
            <p:cNvPr id="113" name="Up-Down Arrow 64"/>
            <p:cNvSpPr/>
            <p:nvPr/>
          </p:nvSpPr>
          <p:spPr bwMode="gray">
            <a:xfrm>
              <a:off x="8813759" y="2700811"/>
              <a:ext cx="423352" cy="785511"/>
            </a:xfrm>
            <a:prstGeom prst="upDownArrow">
              <a:avLst/>
            </a:prstGeom>
            <a:solidFill>
              <a:srgbClr val="312D2A"/>
            </a:solidFill>
            <a:ln>
              <a:noFill/>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90000"/>
                </a:lnSpc>
                <a:spcBef>
                  <a:spcPts val="0"/>
                </a:spcBef>
                <a:spcAft>
                  <a:spcPts val="0"/>
                </a:spcAft>
                <a:buClrTx/>
                <a:buSzTx/>
                <a:buFontTx/>
                <a:buNone/>
                <a:defRPr/>
              </a:pPr>
              <a:endParaRPr kumimoji="0" lang="en-US" sz="1400" b="0" i="0" u="none" strike="noStrike" kern="0" cap="none" spc="0" normalizeH="0" baseline="0" noProof="0" dirty="0">
                <a:ln>
                  <a:noFill/>
                </a:ln>
                <a:solidFill>
                  <a:srgbClr val="FCFBFA"/>
                </a:solidFill>
                <a:effectLst/>
                <a:uLnTx/>
                <a:uFillTx/>
                <a:latin typeface="Noto Sans SC Regular" panose="020B0500000000000000" pitchFamily="34" charset="-122"/>
                <a:ea typeface="Noto Sans SC Regular" panose="020B0500000000000000" pitchFamily="34" charset="-122"/>
              </a:endParaRPr>
            </a:p>
          </p:txBody>
        </p:sp>
        <p:sp>
          <p:nvSpPr>
            <p:cNvPr id="114" name="TextBox 67"/>
            <p:cNvSpPr txBox="1"/>
            <p:nvPr/>
          </p:nvSpPr>
          <p:spPr>
            <a:xfrm>
              <a:off x="8605950" y="5650385"/>
              <a:ext cx="1884871" cy="456728"/>
            </a:xfrm>
            <a:prstGeom prst="rect">
              <a:avLst/>
            </a:prstGeom>
            <a:solidFill>
              <a:srgbClr val="FCFBFA">
                <a:alpha val="65000"/>
              </a:srgbClr>
            </a:solidFill>
          </p:spPr>
          <p:txBody>
            <a:bodyPr wrap="square" lIns="0" tIns="0" rIns="0" bIns="0" rtlCol="0">
              <a:spAutoFit/>
            </a:bodyPr>
            <a:lstStyle/>
            <a:p>
              <a:pPr marL="0" marR="0" lvl="0" indent="0" algn="ctr" defTabSz="914400" eaLnBrk="1" fontAlgn="auto" latinLnBrk="0" hangingPunct="1">
                <a:lnSpc>
                  <a:spcPct val="80000"/>
                </a:lnSpc>
                <a:spcBef>
                  <a:spcPts val="0"/>
                </a:spcBef>
                <a:spcAft>
                  <a:spcPts val="0"/>
                </a:spcAft>
                <a:buClrTx/>
                <a:buSzTx/>
                <a:buFontTx/>
                <a:buNone/>
                <a:defRPr/>
              </a:pPr>
              <a:r>
                <a:rPr kumimoji="0" lang="en-US" sz="1800" b="1" i="0" u="none" strike="noStrike" kern="0" cap="none" spc="0" normalizeH="0" baseline="0" noProof="0" dirty="0">
                  <a:ln>
                    <a:noFill/>
                  </a:ln>
                  <a:solidFill>
                    <a:srgbClr val="C74634"/>
                  </a:solidFill>
                  <a:effectLst/>
                  <a:uLnTx/>
                  <a:uFillTx/>
                  <a:latin typeface="Noto Sans SC Regular" panose="020B0500000000000000" pitchFamily="34" charset="-122"/>
                  <a:ea typeface="Noto Sans SC Regular" panose="020B0500000000000000" pitchFamily="34" charset="-122"/>
                </a:rPr>
                <a:t>Exadata</a:t>
              </a:r>
              <a:endParaRPr kumimoji="0" lang="en-US" sz="1800" b="1" i="0" u="none" strike="noStrike" kern="0" cap="none" spc="0" normalizeH="0" baseline="0" noProof="0" dirty="0">
                <a:ln>
                  <a:noFill/>
                </a:ln>
                <a:solidFill>
                  <a:srgbClr val="C74634"/>
                </a:solidFill>
                <a:effectLst/>
                <a:uLnTx/>
                <a:uFillTx/>
                <a:latin typeface="Noto Sans SC Regular" panose="020B0500000000000000" pitchFamily="34" charset="-122"/>
                <a:ea typeface="Noto Sans SC Regular" panose="020B0500000000000000" pitchFamily="34" charset="-122"/>
              </a:endParaRPr>
            </a:p>
            <a:p>
              <a:pPr marL="0" marR="0" lvl="0" indent="0" algn="ctr" defTabSz="914400" eaLnBrk="1" fontAlgn="auto" latinLnBrk="0" hangingPunct="1">
                <a:lnSpc>
                  <a:spcPct val="80000"/>
                </a:lnSpc>
                <a:spcBef>
                  <a:spcPts val="0"/>
                </a:spcBef>
                <a:spcAft>
                  <a:spcPts val="0"/>
                </a:spcAft>
                <a:buClrTx/>
                <a:buSzTx/>
                <a:buFontTx/>
                <a:buNone/>
                <a:defRPr/>
              </a:pPr>
              <a:r>
                <a:rPr kumimoji="0" lang="zh-CN" altLang="en-US" sz="1800" b="1" i="0" u="none" strike="noStrike" kern="0" cap="none" spc="0" normalizeH="0" baseline="0" noProof="0" dirty="0">
                  <a:ln>
                    <a:noFill/>
                  </a:ln>
                  <a:solidFill>
                    <a:srgbClr val="C74634"/>
                  </a:solidFill>
                  <a:effectLst/>
                  <a:uLnTx/>
                  <a:uFillTx/>
                  <a:latin typeface="Noto Sans SC Regular" panose="020B0500000000000000" pitchFamily="34" charset="-122"/>
                  <a:ea typeface="Noto Sans SC Regular" panose="020B0500000000000000" pitchFamily="34" charset="-122"/>
                </a:rPr>
                <a:t>存储服务器</a:t>
              </a:r>
              <a:endParaRPr kumimoji="0" lang="en-US" sz="1800" b="1" i="0" u="none" strike="noStrike" kern="0" cap="none" spc="0" normalizeH="0" baseline="0" noProof="0" dirty="0">
                <a:ln>
                  <a:noFill/>
                </a:ln>
                <a:solidFill>
                  <a:srgbClr val="C74634"/>
                </a:solidFill>
                <a:effectLst/>
                <a:uLnTx/>
                <a:uFillTx/>
                <a:latin typeface="Noto Sans SC Regular" panose="020B0500000000000000" pitchFamily="34" charset="-122"/>
                <a:ea typeface="Noto Sans SC Regular" panose="020B0500000000000000" pitchFamily="34" charset="-122"/>
              </a:endParaRPr>
            </a:p>
          </p:txBody>
        </p:sp>
        <p:pic>
          <p:nvPicPr>
            <p:cNvPr id="115" name="Picture 2"/>
            <p:cNvPicPr>
              <a:picLocks noChangeAspect="1" noChangeArrowheads="1"/>
            </p:cNvPicPr>
            <p:nvPr/>
          </p:nvPicPr>
          <p:blipFill>
            <a:blip r:embed="rId2" cstate="screen"/>
            <a:srcRect/>
            <a:stretch>
              <a:fillRect/>
            </a:stretch>
          </p:blipFill>
          <p:spPr bwMode="auto">
            <a:xfrm>
              <a:off x="7383813" y="2321081"/>
              <a:ext cx="3600546" cy="322548"/>
            </a:xfrm>
            <a:prstGeom prst="rect">
              <a:avLst/>
            </a:prstGeom>
            <a:noFill/>
            <a:ln w="9525">
              <a:noFill/>
              <a:miter lim="800000"/>
              <a:headEnd/>
              <a:tailEnd/>
            </a:ln>
          </p:spPr>
        </p:pic>
      </p:grpSp>
      <p:grpSp>
        <p:nvGrpSpPr>
          <p:cNvPr id="116" name="Group 3"/>
          <p:cNvGrpSpPr/>
          <p:nvPr/>
        </p:nvGrpSpPr>
        <p:grpSpPr>
          <a:xfrm>
            <a:off x="7452694" y="3715351"/>
            <a:ext cx="3600546" cy="1596219"/>
            <a:chOff x="7383813" y="3694615"/>
            <a:chExt cx="3600546" cy="1596219"/>
          </a:xfrm>
        </p:grpSpPr>
        <p:sp>
          <p:nvSpPr>
            <p:cNvPr id="117" name="Rectangle 88"/>
            <p:cNvSpPr/>
            <p:nvPr/>
          </p:nvSpPr>
          <p:spPr bwMode="gray">
            <a:xfrm>
              <a:off x="7383813" y="3694615"/>
              <a:ext cx="3600546" cy="276999"/>
            </a:xfrm>
            <a:prstGeom prst="rect">
              <a:avLst/>
            </a:prstGeom>
            <a:solidFill>
              <a:srgbClr val="312D2A">
                <a:lumMod val="25000"/>
                <a:lumOff val="75000"/>
              </a:srgbClr>
            </a:solidFill>
            <a:effectLst>
              <a:outerShdw blurRad="50800" dist="38100" dir="5400000" algn="t" rotWithShape="0">
                <a:prstClr val="black">
                  <a:alpha val="40000"/>
                </a:prst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200" b="1" i="0" u="none" strike="noStrike" kern="0" cap="none" spc="0" normalizeH="0" baseline="0" noProof="0" dirty="0">
                  <a:ln>
                    <a:noFill/>
                  </a:ln>
                  <a:solidFill>
                    <a:srgbClr val="312D2A"/>
                  </a:solidFill>
                  <a:effectLst/>
                  <a:uLnTx/>
                  <a:uFillTx/>
                  <a:latin typeface="Noto Sans SC Regular" panose="020B0500000000000000" pitchFamily="34" charset="-122"/>
                  <a:ea typeface="Noto Sans SC Regular" panose="020B0500000000000000" pitchFamily="34" charset="-122"/>
                </a:rPr>
                <a:t>Storage Index (DRAM)</a:t>
              </a:r>
              <a:endParaRPr kumimoji="0" lang="en-US" sz="1200" b="1" i="0" u="none" strike="noStrike" kern="0" cap="none" spc="0" normalizeH="0" baseline="0" noProof="0" dirty="0">
                <a:ln>
                  <a:noFill/>
                </a:ln>
                <a:solidFill>
                  <a:srgbClr val="312D2A"/>
                </a:solidFill>
                <a:effectLst/>
                <a:uLnTx/>
                <a:uFillTx/>
                <a:latin typeface="Noto Sans SC Regular" panose="020B0500000000000000" pitchFamily="34" charset="-122"/>
                <a:ea typeface="Noto Sans SC Regular" panose="020B0500000000000000" pitchFamily="34" charset="-122"/>
              </a:endParaRPr>
            </a:p>
          </p:txBody>
        </p:sp>
        <p:sp>
          <p:nvSpPr>
            <p:cNvPr id="118" name="Rectangle 89"/>
            <p:cNvSpPr/>
            <p:nvPr/>
          </p:nvSpPr>
          <p:spPr bwMode="gray">
            <a:xfrm>
              <a:off x="7383813" y="4004924"/>
              <a:ext cx="3600546" cy="276999"/>
            </a:xfrm>
            <a:prstGeom prst="rect">
              <a:avLst/>
            </a:prstGeom>
            <a:solidFill>
              <a:srgbClr val="FACD62">
                <a:lumMod val="40000"/>
                <a:lumOff val="60000"/>
              </a:srgbClr>
            </a:solidFill>
            <a:effectLst>
              <a:outerShdw blurRad="50800" dist="38100" dir="5400000" algn="t" rotWithShape="0">
                <a:prstClr val="black">
                  <a:alpha val="40000"/>
                </a:prst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200" b="1" i="0" u="none" strike="noStrike" kern="0" cap="none" spc="0" normalizeH="0" baseline="0" noProof="0" dirty="0">
                  <a:ln>
                    <a:noFill/>
                  </a:ln>
                  <a:solidFill>
                    <a:srgbClr val="312D2A"/>
                  </a:solidFill>
                  <a:effectLst/>
                  <a:uLnTx/>
                  <a:uFillTx/>
                  <a:latin typeface="Noto Sans SC Regular" panose="020B0500000000000000" pitchFamily="34" charset="-122"/>
                  <a:ea typeface="Noto Sans SC Regular" panose="020B0500000000000000" pitchFamily="34" charset="-122"/>
                </a:rPr>
                <a:t>PMEM Accelerator</a:t>
              </a:r>
              <a:endParaRPr kumimoji="0" lang="en-US" sz="1200" b="1" i="0" u="none" strike="noStrike" kern="0" cap="none" spc="0" normalizeH="0" baseline="0" noProof="0" dirty="0">
                <a:ln>
                  <a:noFill/>
                </a:ln>
                <a:solidFill>
                  <a:srgbClr val="312D2A"/>
                </a:solidFill>
                <a:effectLst/>
                <a:uLnTx/>
                <a:uFillTx/>
                <a:latin typeface="Noto Sans SC Regular" panose="020B0500000000000000" pitchFamily="34" charset="-122"/>
                <a:ea typeface="Noto Sans SC Regular" panose="020B0500000000000000" pitchFamily="34" charset="-122"/>
              </a:endParaRPr>
            </a:p>
          </p:txBody>
        </p:sp>
        <p:sp>
          <p:nvSpPr>
            <p:cNvPr id="119" name="Rectangle 90"/>
            <p:cNvSpPr/>
            <p:nvPr/>
          </p:nvSpPr>
          <p:spPr bwMode="gray">
            <a:xfrm>
              <a:off x="7383813" y="4326269"/>
              <a:ext cx="3600546" cy="276999"/>
            </a:xfrm>
            <a:prstGeom prst="rect">
              <a:avLst/>
            </a:prstGeom>
            <a:solidFill>
              <a:srgbClr val="94AFAF">
                <a:lumMod val="40000"/>
                <a:lumOff val="60000"/>
              </a:srgbClr>
            </a:solidFill>
            <a:effectLst>
              <a:outerShdw blurRad="50800" dist="38100" dir="5400000" algn="t" rotWithShape="0">
                <a:prstClr val="black">
                  <a:alpha val="40000"/>
                </a:prst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200" b="1" i="0" u="none" strike="noStrike" kern="0" cap="none" spc="0" normalizeH="0" baseline="0" noProof="0" dirty="0">
                  <a:ln>
                    <a:noFill/>
                  </a:ln>
                  <a:solidFill>
                    <a:srgbClr val="312D2A"/>
                  </a:solidFill>
                  <a:effectLst/>
                  <a:uLnTx/>
                  <a:uFillTx/>
                  <a:latin typeface="Noto Sans SC Regular" panose="020B0500000000000000" pitchFamily="34" charset="-122"/>
                  <a:ea typeface="Noto Sans SC Regular" panose="020B0500000000000000" pitchFamily="34" charset="-122"/>
                </a:rPr>
                <a:t>PCI </a:t>
              </a:r>
              <a:r>
                <a:rPr kumimoji="0" lang="en-US" sz="1200" b="1" i="0" u="none" strike="noStrike" kern="0" cap="none" spc="0" normalizeH="0" baseline="0" noProof="0" dirty="0" err="1">
                  <a:ln>
                    <a:noFill/>
                  </a:ln>
                  <a:solidFill>
                    <a:srgbClr val="312D2A"/>
                  </a:solidFill>
                  <a:effectLst/>
                  <a:uLnTx/>
                  <a:uFillTx/>
                  <a:latin typeface="Noto Sans SC Regular" panose="020B0500000000000000" pitchFamily="34" charset="-122"/>
                  <a:ea typeface="Noto Sans SC Regular" panose="020B0500000000000000" pitchFamily="34" charset="-122"/>
                </a:rPr>
                <a:t>NVMe</a:t>
              </a:r>
              <a:r>
                <a:rPr kumimoji="0" lang="en-US" sz="1200" b="1" i="0" u="none" strike="noStrike" kern="0" cap="none" spc="0" normalizeH="0" baseline="0" noProof="0" dirty="0">
                  <a:ln>
                    <a:noFill/>
                  </a:ln>
                  <a:solidFill>
                    <a:srgbClr val="312D2A"/>
                  </a:solidFill>
                  <a:effectLst/>
                  <a:uLnTx/>
                  <a:uFillTx/>
                  <a:latin typeface="Noto Sans SC Regular" panose="020B0500000000000000" pitchFamily="34" charset="-122"/>
                  <a:ea typeface="Noto Sans SC Regular" panose="020B0500000000000000" pitchFamily="34" charset="-122"/>
                </a:rPr>
                <a:t> Flash</a:t>
              </a:r>
              <a:endParaRPr kumimoji="0" lang="en-US" sz="1200" b="1" i="0" u="none" strike="noStrike" kern="0" cap="none" spc="0" normalizeH="0" baseline="0" noProof="0" dirty="0">
                <a:ln>
                  <a:noFill/>
                </a:ln>
                <a:solidFill>
                  <a:srgbClr val="312D2A"/>
                </a:solidFill>
                <a:effectLst/>
                <a:uLnTx/>
                <a:uFillTx/>
                <a:latin typeface="Noto Sans SC Regular" panose="020B0500000000000000" pitchFamily="34" charset="-122"/>
                <a:ea typeface="Noto Sans SC Regular" panose="020B0500000000000000" pitchFamily="34" charset="-122"/>
              </a:endParaRPr>
            </a:p>
          </p:txBody>
        </p:sp>
        <p:pic>
          <p:nvPicPr>
            <p:cNvPr id="120" name="Picture 3"/>
            <p:cNvPicPr>
              <a:picLocks noChangeAspect="1" noChangeArrowheads="1"/>
            </p:cNvPicPr>
            <p:nvPr/>
          </p:nvPicPr>
          <p:blipFill>
            <a:blip r:embed="rId1" cstate="screen"/>
            <a:srcRect/>
            <a:stretch>
              <a:fillRect/>
            </a:stretch>
          </p:blipFill>
          <p:spPr bwMode="auto">
            <a:xfrm>
              <a:off x="7383813" y="4645737"/>
              <a:ext cx="3600546" cy="645097"/>
            </a:xfrm>
            <a:prstGeom prst="rect">
              <a:avLst/>
            </a:prstGeom>
            <a:solidFill>
              <a:srgbClr val="94AFAF">
                <a:lumMod val="40000"/>
                <a:lumOff val="60000"/>
              </a:srgbClr>
            </a:solidFill>
          </p:spPr>
        </p:pic>
      </p:grpSp>
      <p:cxnSp>
        <p:nvCxnSpPr>
          <p:cNvPr id="121" name="Curved Connector 102"/>
          <p:cNvCxnSpPr>
            <a:stCxn id="110" idx="1"/>
            <a:endCxn id="109" idx="1"/>
          </p:cNvCxnSpPr>
          <p:nvPr/>
        </p:nvCxnSpPr>
        <p:spPr>
          <a:xfrm rot="10800000" flipV="1">
            <a:off x="7231413" y="2329954"/>
            <a:ext cx="12700" cy="2485931"/>
          </a:xfrm>
          <a:prstGeom prst="bentConnector3">
            <a:avLst>
              <a:gd name="adj1" fmla="val 4863835"/>
            </a:avLst>
          </a:prstGeom>
          <a:noFill/>
          <a:ln w="57150" cap="flat" cmpd="sng" algn="ctr">
            <a:solidFill>
              <a:srgbClr val="312D2A"/>
            </a:solidFill>
            <a:prstDash val="solid"/>
            <a:tailEnd type="triangle"/>
          </a:ln>
          <a:effectLst/>
        </p:spPr>
      </p:cxnSp>
      <p:cxnSp>
        <p:nvCxnSpPr>
          <p:cNvPr id="122" name="Curved Connector 106"/>
          <p:cNvCxnSpPr>
            <a:stCxn id="110" idx="1"/>
            <a:endCxn id="120" idx="1"/>
          </p:cNvCxnSpPr>
          <p:nvPr/>
        </p:nvCxnSpPr>
        <p:spPr>
          <a:xfrm rot="10800000" flipH="1" flipV="1">
            <a:off x="7231412" y="2329954"/>
            <a:ext cx="221281" cy="2659067"/>
          </a:xfrm>
          <a:prstGeom prst="bentConnector3">
            <a:avLst>
              <a:gd name="adj1" fmla="val -202952"/>
            </a:avLst>
          </a:prstGeom>
          <a:noFill/>
          <a:ln w="57150" cap="flat" cmpd="sng" algn="ctr">
            <a:solidFill>
              <a:srgbClr val="312D2A"/>
            </a:solidFill>
            <a:prstDash val="solid"/>
            <a:tailEnd type="triangle"/>
          </a:ln>
          <a:effectLst/>
        </p:spPr>
      </p:cxnSp>
      <p:cxnSp>
        <p:nvCxnSpPr>
          <p:cNvPr id="123" name="Curved Connector 107"/>
          <p:cNvCxnSpPr>
            <a:stCxn id="110" idx="1"/>
            <a:endCxn id="130" idx="1"/>
          </p:cNvCxnSpPr>
          <p:nvPr/>
        </p:nvCxnSpPr>
        <p:spPr>
          <a:xfrm rot="10800000" flipH="1" flipV="1">
            <a:off x="7231413" y="2329955"/>
            <a:ext cx="405200" cy="2876212"/>
          </a:xfrm>
          <a:prstGeom prst="bentConnector3">
            <a:avLst>
              <a:gd name="adj1" fmla="val -64419"/>
            </a:avLst>
          </a:prstGeom>
          <a:noFill/>
          <a:ln w="57150" cap="flat" cmpd="sng" algn="ctr">
            <a:solidFill>
              <a:srgbClr val="312D2A"/>
            </a:solidFill>
            <a:prstDash val="solid"/>
            <a:tailEnd type="triangle"/>
          </a:ln>
          <a:effectLst/>
        </p:spPr>
      </p:cxnSp>
      <p:grpSp>
        <p:nvGrpSpPr>
          <p:cNvPr id="124" name="Group 13"/>
          <p:cNvGrpSpPr/>
          <p:nvPr/>
        </p:nvGrpSpPr>
        <p:grpSpPr>
          <a:xfrm>
            <a:off x="7630362" y="3932496"/>
            <a:ext cx="3606797" cy="1596219"/>
            <a:chOff x="9025435" y="5375937"/>
            <a:chExt cx="3606797" cy="1596219"/>
          </a:xfrm>
          <a:effectLst>
            <a:outerShdw blurRad="50800" dist="38100" dir="5400000" algn="t" rotWithShape="0">
              <a:prstClr val="black">
                <a:alpha val="40000"/>
              </a:prstClr>
            </a:outerShdw>
          </a:effectLst>
        </p:grpSpPr>
        <p:sp>
          <p:nvSpPr>
            <p:cNvPr id="125" name="Rectangle 99"/>
            <p:cNvSpPr/>
            <p:nvPr/>
          </p:nvSpPr>
          <p:spPr>
            <a:xfrm>
              <a:off x="9025435" y="5375937"/>
              <a:ext cx="3600546" cy="276999"/>
            </a:xfrm>
            <a:prstGeom prst="rect">
              <a:avLst/>
            </a:prstGeom>
            <a:solidFill>
              <a:srgbClr val="312D2A">
                <a:lumMod val="25000"/>
                <a:lumOff val="75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200" b="1" i="0" u="none" strike="noStrike" kern="0" cap="none" spc="0" normalizeH="0" baseline="0" noProof="0" dirty="0">
                <a:ln>
                  <a:noFill/>
                </a:ln>
                <a:solidFill>
                  <a:srgbClr val="312D2A"/>
                </a:solidFill>
                <a:effectLst/>
                <a:uLnTx/>
                <a:uFillTx/>
                <a:latin typeface="Noto Sans SC Regular" panose="020B0500000000000000" pitchFamily="34" charset="-122"/>
                <a:ea typeface="Noto Sans SC Regular" panose="020B0500000000000000" pitchFamily="34" charset="-122"/>
              </a:endParaRPr>
            </a:p>
          </p:txBody>
        </p:sp>
        <p:grpSp>
          <p:nvGrpSpPr>
            <p:cNvPr id="126" name="Group 12"/>
            <p:cNvGrpSpPr/>
            <p:nvPr/>
          </p:nvGrpSpPr>
          <p:grpSpPr>
            <a:xfrm>
              <a:off x="9031686" y="5375937"/>
              <a:ext cx="3600546" cy="1596219"/>
              <a:chOff x="7536213" y="3847015"/>
              <a:chExt cx="3600546" cy="1596219"/>
            </a:xfrm>
          </p:grpSpPr>
          <p:sp>
            <p:nvSpPr>
              <p:cNvPr id="127" name="Rectangle 94"/>
              <p:cNvSpPr/>
              <p:nvPr/>
            </p:nvSpPr>
            <p:spPr bwMode="gray">
              <a:xfrm>
                <a:off x="7536213" y="3847015"/>
                <a:ext cx="3600546" cy="262781"/>
              </a:xfrm>
              <a:prstGeom prst="rect">
                <a:avLst/>
              </a:prstGeom>
              <a:noFill/>
              <a:ln>
                <a:noFill/>
              </a:ln>
              <a:effectLst>
                <a:fillOverlay blend="darken">
                  <a:solidFill>
                    <a:srgbClr val="312D2A">
                      <a:shade val="30000"/>
                    </a:srgbClr>
                  </a:solidFill>
                </a:fillOverlay>
              </a:effectLst>
            </p:spPr>
            <p:txBody>
              <a:bodyPr rot="0" spcFirstLastPara="0" vertOverflow="overflow" horzOverflow="overflow" vert="horz" wrap="square" lIns="91440" tIns="54864" rIns="91440" bIns="45720" numCol="1" spcCol="0" rtlCol="0" fromWordArt="0" anchor="t" anchorCtr="0" forceAA="0" compatLnSpc="1">
                <a:noAutofit/>
              </a:bodyPr>
              <a:lstStyle/>
              <a:p>
                <a:pPr marL="0" marR="0" lvl="0" indent="0" algn="ctr" defTabSz="914400" eaLnBrk="1" fontAlgn="auto" latinLnBrk="0" hangingPunct="1">
                  <a:lnSpc>
                    <a:spcPct val="90000"/>
                  </a:lnSpc>
                  <a:spcBef>
                    <a:spcPts val="0"/>
                  </a:spcBef>
                  <a:spcAft>
                    <a:spcPts val="0"/>
                  </a:spcAft>
                  <a:buClrTx/>
                  <a:buSzTx/>
                  <a:buFontTx/>
                  <a:buNone/>
                  <a:defRPr/>
                </a:pPr>
                <a:r>
                  <a:rPr kumimoji="0" lang="en-US" sz="1200" b="1" i="0" u="none" strike="noStrike" kern="0" cap="none" spc="0" normalizeH="0" baseline="0" noProof="0" dirty="0">
                    <a:ln>
                      <a:noFill/>
                    </a:ln>
                    <a:solidFill>
                      <a:srgbClr val="312D2A">
                        <a:lumMod val="90000"/>
                        <a:lumOff val="10000"/>
                      </a:srgbClr>
                    </a:solidFill>
                    <a:effectLst/>
                    <a:uLnTx/>
                    <a:uFillTx/>
                    <a:latin typeface="Noto Sans SC Regular" panose="020B0500000000000000" pitchFamily="34" charset="-122"/>
                    <a:ea typeface="Noto Sans SC Regular" panose="020B0500000000000000" pitchFamily="34" charset="-122"/>
                  </a:rPr>
                  <a:t>Storage Index (DRAM)</a:t>
                </a:r>
                <a:endParaRPr kumimoji="0" lang="en-US" sz="1200" b="1" i="0" u="none" strike="noStrike" kern="0" cap="none" spc="0" normalizeH="0" baseline="0" noProof="0" dirty="0">
                  <a:ln>
                    <a:noFill/>
                  </a:ln>
                  <a:solidFill>
                    <a:srgbClr val="312D2A">
                      <a:lumMod val="90000"/>
                      <a:lumOff val="10000"/>
                    </a:srgbClr>
                  </a:solidFill>
                  <a:effectLst/>
                  <a:uLnTx/>
                  <a:uFillTx/>
                  <a:latin typeface="Noto Sans SC Regular" panose="020B0500000000000000" pitchFamily="34" charset="-122"/>
                  <a:ea typeface="Noto Sans SC Regular" panose="020B0500000000000000" pitchFamily="34" charset="-122"/>
                </a:endParaRPr>
              </a:p>
            </p:txBody>
          </p:sp>
          <p:sp>
            <p:nvSpPr>
              <p:cNvPr id="128" name="Rectangle 95"/>
              <p:cNvSpPr/>
              <p:nvPr/>
            </p:nvSpPr>
            <p:spPr bwMode="gray">
              <a:xfrm>
                <a:off x="7536213" y="4157324"/>
                <a:ext cx="3600546" cy="276999"/>
              </a:xfrm>
              <a:prstGeom prst="rect">
                <a:avLst/>
              </a:prstGeom>
              <a:solidFill>
                <a:srgbClr val="FACD62">
                  <a:lumMod val="40000"/>
                  <a:lumOff val="6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200" b="1" i="0" u="none" strike="noStrike" kern="0" cap="none" spc="0" normalizeH="0" baseline="0" noProof="0" dirty="0">
                    <a:ln>
                      <a:noFill/>
                    </a:ln>
                    <a:solidFill>
                      <a:srgbClr val="312D2A"/>
                    </a:solidFill>
                    <a:effectLst/>
                    <a:uLnTx/>
                    <a:uFillTx/>
                    <a:latin typeface="Noto Sans SC Regular" panose="020B0500000000000000" pitchFamily="34" charset="-122"/>
                    <a:ea typeface="Noto Sans SC Regular" panose="020B0500000000000000" pitchFamily="34" charset="-122"/>
                  </a:rPr>
                  <a:t>PMEM Accelerator</a:t>
                </a:r>
                <a:endParaRPr kumimoji="0" lang="en-US" sz="1200" b="1" i="0" u="none" strike="noStrike" kern="0" cap="none" spc="0" normalizeH="0" baseline="0" noProof="0" dirty="0">
                  <a:ln>
                    <a:noFill/>
                  </a:ln>
                  <a:solidFill>
                    <a:srgbClr val="312D2A"/>
                  </a:solidFill>
                  <a:effectLst/>
                  <a:uLnTx/>
                  <a:uFillTx/>
                  <a:latin typeface="Noto Sans SC Regular" panose="020B0500000000000000" pitchFamily="34" charset="-122"/>
                  <a:ea typeface="Noto Sans SC Regular" panose="020B0500000000000000" pitchFamily="34" charset="-122"/>
                </a:endParaRPr>
              </a:p>
            </p:txBody>
          </p:sp>
          <p:sp>
            <p:nvSpPr>
              <p:cNvPr id="129" name="Rectangle 96"/>
              <p:cNvSpPr/>
              <p:nvPr/>
            </p:nvSpPr>
            <p:spPr bwMode="gray">
              <a:xfrm>
                <a:off x="7536213" y="4478669"/>
                <a:ext cx="3600546" cy="276999"/>
              </a:xfrm>
              <a:prstGeom prst="rect">
                <a:avLst/>
              </a:prstGeom>
              <a:solidFill>
                <a:srgbClr val="94AFAF">
                  <a:lumMod val="40000"/>
                  <a:lumOff val="6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200" b="1" i="0" u="none" strike="noStrike" kern="0" cap="none" spc="0" normalizeH="0" baseline="0" noProof="0" dirty="0">
                    <a:ln>
                      <a:noFill/>
                    </a:ln>
                    <a:solidFill>
                      <a:srgbClr val="312D2A"/>
                    </a:solidFill>
                    <a:effectLst/>
                    <a:uLnTx/>
                    <a:uFillTx/>
                    <a:latin typeface="Noto Sans SC Regular" panose="020B0500000000000000" pitchFamily="34" charset="-122"/>
                    <a:ea typeface="Noto Sans SC Regular" panose="020B0500000000000000" pitchFamily="34" charset="-122"/>
                  </a:rPr>
                  <a:t>PCI </a:t>
                </a:r>
                <a:r>
                  <a:rPr kumimoji="0" lang="en-US" sz="1200" b="1" i="0" u="none" strike="noStrike" kern="0" cap="none" spc="0" normalizeH="0" baseline="0" noProof="0" dirty="0" err="1">
                    <a:ln>
                      <a:noFill/>
                    </a:ln>
                    <a:solidFill>
                      <a:srgbClr val="312D2A"/>
                    </a:solidFill>
                    <a:effectLst/>
                    <a:uLnTx/>
                    <a:uFillTx/>
                    <a:latin typeface="Noto Sans SC Regular" panose="020B0500000000000000" pitchFamily="34" charset="-122"/>
                    <a:ea typeface="Noto Sans SC Regular" panose="020B0500000000000000" pitchFamily="34" charset="-122"/>
                  </a:rPr>
                  <a:t>NVMe</a:t>
                </a:r>
                <a:r>
                  <a:rPr kumimoji="0" lang="en-US" sz="1200" b="1" i="0" u="none" strike="noStrike" kern="0" cap="none" spc="0" normalizeH="0" baseline="0" noProof="0" dirty="0">
                    <a:ln>
                      <a:noFill/>
                    </a:ln>
                    <a:solidFill>
                      <a:srgbClr val="312D2A"/>
                    </a:solidFill>
                    <a:effectLst/>
                    <a:uLnTx/>
                    <a:uFillTx/>
                    <a:latin typeface="Noto Sans SC Regular" panose="020B0500000000000000" pitchFamily="34" charset="-122"/>
                    <a:ea typeface="Noto Sans SC Regular" panose="020B0500000000000000" pitchFamily="34" charset="-122"/>
                  </a:rPr>
                  <a:t> Flash</a:t>
                </a:r>
                <a:endParaRPr kumimoji="0" lang="en-US" sz="1200" b="1" i="0" u="none" strike="noStrike" kern="0" cap="none" spc="0" normalizeH="0" baseline="0" noProof="0" dirty="0">
                  <a:ln>
                    <a:noFill/>
                  </a:ln>
                  <a:solidFill>
                    <a:srgbClr val="312D2A"/>
                  </a:solidFill>
                  <a:effectLst/>
                  <a:uLnTx/>
                  <a:uFillTx/>
                  <a:latin typeface="Noto Sans SC Regular" panose="020B0500000000000000" pitchFamily="34" charset="-122"/>
                  <a:ea typeface="Noto Sans SC Regular" panose="020B0500000000000000" pitchFamily="34" charset="-122"/>
                </a:endParaRPr>
              </a:p>
            </p:txBody>
          </p:sp>
          <p:pic>
            <p:nvPicPr>
              <p:cNvPr id="130" name="Picture 3"/>
              <p:cNvPicPr>
                <a:picLocks noChangeAspect="1" noChangeArrowheads="1"/>
              </p:cNvPicPr>
              <p:nvPr/>
            </p:nvPicPr>
            <p:blipFill>
              <a:blip r:embed="rId1" cstate="screen"/>
              <a:srcRect/>
              <a:stretch>
                <a:fillRect/>
              </a:stretch>
            </p:blipFill>
            <p:spPr bwMode="auto">
              <a:xfrm>
                <a:off x="7536213" y="4798137"/>
                <a:ext cx="3600546" cy="645097"/>
              </a:xfrm>
              <a:prstGeom prst="rect">
                <a:avLst/>
              </a:prstGeom>
              <a:solidFill>
                <a:srgbClr val="94AFAF">
                  <a:lumMod val="40000"/>
                  <a:lumOff val="60000"/>
                </a:srgbClr>
              </a:solidFill>
              <a:ln>
                <a:noFill/>
              </a:ln>
            </p:spPr>
          </p:pic>
        </p:grpSp>
      </p:grpSp>
      <p:sp>
        <p:nvSpPr>
          <p:cNvPr id="131" name="TextBox 63"/>
          <p:cNvSpPr txBox="1"/>
          <p:nvPr/>
        </p:nvSpPr>
        <p:spPr>
          <a:xfrm>
            <a:off x="6388474" y="3175669"/>
            <a:ext cx="825837" cy="577659"/>
          </a:xfrm>
          <a:prstGeom prst="rect">
            <a:avLst/>
          </a:prstGeom>
          <a:solidFill>
            <a:srgbClr val="FCFBFA"/>
          </a:solidFill>
        </p:spPr>
        <p:txBody>
          <a:bodyPr wrap="square" lIns="0" tIns="91440" rIns="0" bIns="91440" rtlCol="0">
            <a:spAutoFit/>
          </a:bodyPr>
          <a:lstStyle/>
          <a:p>
            <a:pPr marL="0" marR="0" lvl="0" indent="0" algn="ctr" defTabSz="914400" eaLnBrk="1" fontAlgn="auto" latinLnBrk="0" hangingPunct="1">
              <a:lnSpc>
                <a:spcPct val="90000"/>
              </a:lnSpc>
              <a:spcBef>
                <a:spcPts val="0"/>
              </a:spcBef>
              <a:spcAft>
                <a:spcPts val="0"/>
              </a:spcAft>
              <a:buClrTx/>
              <a:buSzTx/>
              <a:buFontTx/>
              <a:buNone/>
              <a:defRPr/>
            </a:pPr>
            <a:r>
              <a:rPr kumimoji="0" lang="en-US" sz="1400" b="1" i="0" u="none" strike="noStrike" kern="0" cap="none" spc="0" normalizeH="0" baseline="0" noProof="0" dirty="0">
                <a:ln>
                  <a:noFill/>
                </a:ln>
                <a:solidFill>
                  <a:srgbClr val="312D2A"/>
                </a:solidFill>
                <a:effectLst/>
                <a:uLnTx/>
                <a:uFillTx/>
                <a:latin typeface="Noto Sans SC Regular" panose="020B0500000000000000" pitchFamily="34" charset="-122"/>
                <a:ea typeface="Noto Sans SC Regular" panose="020B0500000000000000" pitchFamily="34" charset="-122"/>
              </a:rPr>
              <a:t>SQL Offload</a:t>
            </a:r>
            <a:endParaRPr kumimoji="0" lang="en-US" sz="1400" b="1" i="0" u="none" strike="noStrike" kern="0" cap="none" spc="0" normalizeH="0" baseline="0" noProof="0" dirty="0">
              <a:ln>
                <a:noFill/>
              </a:ln>
              <a:solidFill>
                <a:srgbClr val="312D2A"/>
              </a:solidFill>
              <a:effectLst/>
              <a:uLnTx/>
              <a:uFillTx/>
              <a:latin typeface="Noto Sans SC Regular" panose="020B0500000000000000" pitchFamily="34" charset="-122"/>
              <a:ea typeface="Noto Sans SC Regular" panose="020B0500000000000000" pitchFamily="34" charset="-122"/>
            </a:endParaRPr>
          </a:p>
        </p:txBody>
      </p:sp>
      <p:pic>
        <p:nvPicPr>
          <p:cNvPr id="2" name="图片 1"/>
          <p:cNvPicPr>
            <a:picLocks noChangeAspect="1"/>
          </p:cNvPicPr>
          <p:nvPr/>
        </p:nvPicPr>
        <p:blipFill>
          <a:blip r:embed="rId3"/>
          <a:stretch>
            <a:fillRect/>
          </a:stretch>
        </p:blipFill>
        <p:spPr>
          <a:xfrm>
            <a:off x="0" y="1601319"/>
            <a:ext cx="12192000" cy="373609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131"/>
                                        </p:tgtEl>
                                        <p:attrNameLst>
                                          <p:attrName>style.visibility</p:attrName>
                                        </p:attrNameLst>
                                      </p:cBhvr>
                                      <p:to>
                                        <p:strVal val="visible"/>
                                      </p:to>
                                    </p:set>
                                  </p:childTnLst>
                                </p:cTn>
                              </p:par>
                            </p:childTnLst>
                          </p:cTn>
                        </p:par>
                        <p:par>
                          <p:cTn id="7" fill="hold">
                            <p:stCondLst>
                              <p:cond delay="1000"/>
                            </p:stCondLst>
                            <p:childTnLst>
                              <p:par>
                                <p:cTn id="8" presetID="22" presetClass="entr" presetSubtype="1" fill="hold" nodeType="afterEffect">
                                  <p:stCondLst>
                                    <p:cond delay="0"/>
                                  </p:stCondLst>
                                  <p:childTnLst>
                                    <p:set>
                                      <p:cBhvr>
                                        <p:cTn id="9" dur="1" fill="hold">
                                          <p:stCondLst>
                                            <p:cond delay="0"/>
                                          </p:stCondLst>
                                        </p:cTn>
                                        <p:tgtEl>
                                          <p:spTgt spid="121"/>
                                        </p:tgtEl>
                                        <p:attrNameLst>
                                          <p:attrName>style.visibility</p:attrName>
                                        </p:attrNameLst>
                                      </p:cBhvr>
                                      <p:to>
                                        <p:strVal val="visible"/>
                                      </p:to>
                                    </p:set>
                                    <p:animEffect transition="in" filter="wipe(up)">
                                      <p:cBhvr>
                                        <p:cTn id="10" dur="500"/>
                                        <p:tgtEl>
                                          <p:spTgt spid="121"/>
                                        </p:tgtEl>
                                      </p:cBhvr>
                                    </p:animEffect>
                                  </p:childTnLst>
                                </p:cTn>
                              </p:par>
                            </p:childTnLst>
                          </p:cTn>
                        </p:par>
                        <p:par>
                          <p:cTn id="11" fill="hold">
                            <p:stCondLst>
                              <p:cond delay="1500"/>
                            </p:stCondLst>
                            <p:childTnLst>
                              <p:par>
                                <p:cTn id="12" presetID="22" presetClass="entr" presetSubtype="1" fill="hold" nodeType="afterEffect">
                                  <p:stCondLst>
                                    <p:cond delay="0"/>
                                  </p:stCondLst>
                                  <p:childTnLst>
                                    <p:set>
                                      <p:cBhvr>
                                        <p:cTn id="13" dur="1" fill="hold">
                                          <p:stCondLst>
                                            <p:cond delay="0"/>
                                          </p:stCondLst>
                                        </p:cTn>
                                        <p:tgtEl>
                                          <p:spTgt spid="122"/>
                                        </p:tgtEl>
                                        <p:attrNameLst>
                                          <p:attrName>style.visibility</p:attrName>
                                        </p:attrNameLst>
                                      </p:cBhvr>
                                      <p:to>
                                        <p:strVal val="visible"/>
                                      </p:to>
                                    </p:set>
                                    <p:animEffect transition="in" filter="wipe(up)">
                                      <p:cBhvr>
                                        <p:cTn id="14" dur="500"/>
                                        <p:tgtEl>
                                          <p:spTgt spid="122"/>
                                        </p:tgtEl>
                                      </p:cBhvr>
                                    </p:animEffect>
                                  </p:childTnLst>
                                </p:cTn>
                              </p:par>
                            </p:childTnLst>
                          </p:cTn>
                        </p:par>
                        <p:par>
                          <p:cTn id="15" fill="hold">
                            <p:stCondLst>
                              <p:cond delay="2000"/>
                            </p:stCondLst>
                            <p:childTnLst>
                              <p:par>
                                <p:cTn id="16" presetID="22" presetClass="entr" presetSubtype="1" fill="hold" nodeType="afterEffect">
                                  <p:stCondLst>
                                    <p:cond delay="0"/>
                                  </p:stCondLst>
                                  <p:childTnLst>
                                    <p:set>
                                      <p:cBhvr>
                                        <p:cTn id="17" dur="1" fill="hold">
                                          <p:stCondLst>
                                            <p:cond delay="0"/>
                                          </p:stCondLst>
                                        </p:cTn>
                                        <p:tgtEl>
                                          <p:spTgt spid="123"/>
                                        </p:tgtEl>
                                        <p:attrNameLst>
                                          <p:attrName>style.visibility</p:attrName>
                                        </p:attrNameLst>
                                      </p:cBhvr>
                                      <p:to>
                                        <p:strVal val="visible"/>
                                      </p:to>
                                    </p:set>
                                    <p:animEffect transition="in" filter="wipe(up)">
                                      <p:cBhvr>
                                        <p:cTn id="18" dur="500"/>
                                        <p:tgtEl>
                                          <p:spTgt spid="12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dissolv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显着高于其他提供商的</a:t>
            </a:r>
            <a:r>
              <a:rPr lang="en-US" altLang="en-US" dirty="0">
                <a:solidFill>
                  <a:srgbClr val="FF0000"/>
                </a:solidFill>
              </a:rPr>
              <a:t>分析</a:t>
            </a:r>
            <a:r>
              <a:rPr lang="en-US" altLang="en-US" dirty="0"/>
              <a:t>性能</a:t>
            </a:r>
            <a:endParaRPr lang="en-US" dirty="0">
              <a:solidFill>
                <a:schemeClr val="accent1"/>
              </a:solidFill>
            </a:endParaRPr>
          </a:p>
        </p:txBody>
      </p:sp>
      <p:sp>
        <p:nvSpPr>
          <p:cNvPr id="59" name="Rounded Rectangle 18"/>
          <p:cNvSpPr/>
          <p:nvPr/>
        </p:nvSpPr>
        <p:spPr>
          <a:xfrm>
            <a:off x="632179" y="1586870"/>
            <a:ext cx="5221905" cy="4584422"/>
          </a:xfrm>
          <a:prstGeom prst="roundRect">
            <a:avLst>
              <a:gd name="adj" fmla="val 5437"/>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CFBFA"/>
              </a:solidFill>
              <a:latin typeface="Oracle Sans"/>
            </a:endParaRPr>
          </a:p>
        </p:txBody>
      </p:sp>
      <p:sp>
        <p:nvSpPr>
          <p:cNvPr id="60" name="TextBox 59"/>
          <p:cNvSpPr txBox="1"/>
          <p:nvPr/>
        </p:nvSpPr>
        <p:spPr>
          <a:xfrm rot="16200000">
            <a:off x="-1570121" y="3543393"/>
            <a:ext cx="4846320" cy="409480"/>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defRPr/>
            </a:pPr>
            <a:r>
              <a:rPr kumimoji="0" lang="en-US" sz="1600" b="0" i="0" u="none" strike="noStrike" kern="1200" cap="none" spc="0" normalizeH="0" baseline="0" noProof="0" dirty="0">
                <a:ln>
                  <a:noFill/>
                </a:ln>
                <a:solidFill>
                  <a:srgbClr val="312D2A"/>
                </a:solidFill>
                <a:effectLst/>
                <a:uLnTx/>
                <a:uFillTx/>
                <a:latin typeface="Oracle Sans Light" panose="020B0403020204020204" pitchFamily="34" charset="0"/>
                <a:ea typeface="+mn-ea"/>
                <a:cs typeface="Oracle Sans Light" panose="020B0403020204020204" pitchFamily="34" charset="0"/>
              </a:rPr>
              <a:t>GB/秒</a:t>
            </a:r>
            <a:endParaRPr kumimoji="0" lang="en-US" sz="1600" b="0" i="0" u="none" strike="noStrike" kern="1200" cap="none" spc="0" normalizeH="0" baseline="0" noProof="0" dirty="0">
              <a:ln>
                <a:noFill/>
              </a:ln>
              <a:solidFill>
                <a:srgbClr val="312D2A"/>
              </a:solidFill>
              <a:effectLst/>
              <a:uLnTx/>
              <a:uFillTx/>
              <a:latin typeface="Oracle Sans Light" panose="020B0403020204020204" pitchFamily="34" charset="0"/>
              <a:ea typeface="+mn-ea"/>
              <a:cs typeface="Oracle Sans Light" panose="020B0403020204020204" pitchFamily="34" charset="0"/>
            </a:endParaRPr>
          </a:p>
        </p:txBody>
      </p:sp>
      <p:sp>
        <p:nvSpPr>
          <p:cNvPr id="61" name="TextBox 60"/>
          <p:cNvSpPr txBox="1"/>
          <p:nvPr/>
        </p:nvSpPr>
        <p:spPr>
          <a:xfrm>
            <a:off x="632180" y="1619653"/>
            <a:ext cx="5221905" cy="477893"/>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defRPr/>
            </a:pPr>
            <a:r>
              <a:rPr kumimoji="0" lang="en-US" b="1" i="0" u="none" strike="noStrike" kern="1200" cap="none" spc="0" normalizeH="0" baseline="0" noProof="0" dirty="0">
                <a:ln>
                  <a:noFill/>
                </a:ln>
                <a:solidFill>
                  <a:srgbClr val="312D2A"/>
                </a:solidFill>
                <a:effectLst/>
                <a:uLnTx/>
                <a:uFillTx/>
                <a:latin typeface="Oracle Sans" panose="020B0503020204020204" pitchFamily="34" charset="0"/>
                <a:cs typeface="Oracle Sans" panose="020B0503020204020204" pitchFamily="34" charset="0"/>
              </a:rPr>
              <a:t>本地</a:t>
            </a:r>
            <a:r>
              <a:rPr lang="en-US" b="1" dirty="0">
                <a:solidFill>
                  <a:srgbClr val="312D2A"/>
                </a:solidFill>
                <a:latin typeface="Oracle Sans" panose="020B0503020204020204" pitchFamily="34" charset="0"/>
                <a:cs typeface="Oracle Sans" panose="020B0503020204020204" pitchFamily="34" charset="0"/>
              </a:rPr>
              <a:t>吞吐量</a:t>
            </a:r>
            <a:endParaRPr kumimoji="0" lang="en-US" b="1" i="0" u="none" strike="noStrike" kern="1200" cap="none" spc="0" normalizeH="0" baseline="0" noProof="0" dirty="0">
              <a:ln>
                <a:noFill/>
              </a:ln>
              <a:solidFill>
                <a:srgbClr val="312D2A"/>
              </a:solidFill>
              <a:effectLst/>
              <a:uLnTx/>
              <a:uFillTx/>
              <a:latin typeface="Oracle Sans" panose="020B0503020204020204" pitchFamily="34" charset="0"/>
              <a:cs typeface="Oracle Sans" panose="020B0503020204020204" pitchFamily="34" charset="0"/>
            </a:endParaRPr>
          </a:p>
        </p:txBody>
      </p:sp>
      <p:graphicFrame>
        <p:nvGraphicFramePr>
          <p:cNvPr id="62" name="Chart 61"/>
          <p:cNvGraphicFramePr/>
          <p:nvPr/>
        </p:nvGraphicFramePr>
        <p:xfrm>
          <a:off x="1009497" y="1655512"/>
          <a:ext cx="5109082" cy="4324929"/>
        </p:xfrm>
        <a:graphic>
          <a:graphicData uri="http://schemas.openxmlformats.org/drawingml/2006/chart">
            <c:chart xmlns:c="http://schemas.openxmlformats.org/drawingml/2006/chart" xmlns:r="http://schemas.openxmlformats.org/officeDocument/2006/relationships" r:id="rId1"/>
          </a:graphicData>
        </a:graphic>
      </p:graphicFrame>
      <p:cxnSp>
        <p:nvCxnSpPr>
          <p:cNvPr id="63" name="Straight Arrow Connector 62"/>
          <p:cNvCxnSpPr/>
          <p:nvPr/>
        </p:nvCxnSpPr>
        <p:spPr>
          <a:xfrm flipV="1">
            <a:off x="2404800" y="2547812"/>
            <a:ext cx="1812870" cy="2266087"/>
          </a:xfrm>
          <a:prstGeom prst="straightConnector1">
            <a:avLst/>
          </a:prstGeom>
          <a:ln w="5715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1806871" y="2185101"/>
            <a:ext cx="2501778" cy="615013"/>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defRPr/>
            </a:pPr>
            <a:r>
              <a:rPr kumimoji="0" lang="en-US" sz="2000" b="0" i="0" u="none" strike="noStrike" kern="1200" cap="none" spc="0" normalizeH="0" baseline="0" noProof="0" dirty="0">
                <a:ln>
                  <a:noFill/>
                </a:ln>
                <a:solidFill>
                  <a:srgbClr val="C74634"/>
                </a:solidFill>
                <a:effectLst/>
                <a:uLnTx/>
                <a:uFillTx/>
                <a:latin typeface="Oracle Sans" panose="020B0503020204020204" pitchFamily="34" charset="0"/>
                <a:ea typeface="+mn-ea"/>
                <a:cs typeface="Oracle Sans" panose="020B0503020204020204" pitchFamily="34" charset="0"/>
              </a:rPr>
              <a:t>3 到 40 倍以上</a:t>
            </a:r>
            <a:endParaRPr kumimoji="0" lang="en-US" sz="2000" b="0" i="0" u="none" strike="noStrike" kern="1200" cap="none" spc="0" normalizeH="0" baseline="0" noProof="0" dirty="0">
              <a:ln>
                <a:noFill/>
              </a:ln>
              <a:solidFill>
                <a:srgbClr val="C74634"/>
              </a:solidFill>
              <a:effectLst/>
              <a:uLnTx/>
              <a:uFillTx/>
              <a:latin typeface="Oracle Sans" panose="020B0503020204020204" pitchFamily="34" charset="0"/>
              <a:ea typeface="+mn-ea"/>
              <a:cs typeface="Oracle Sans" panose="020B0503020204020204" pitchFamily="34" charset="0"/>
            </a:endParaRPr>
          </a:p>
          <a:p>
            <a:pPr marL="0" marR="0" lvl="0" indent="0" algn="ctr" defTabSz="914400" rtl="0" eaLnBrk="1" fontAlgn="auto" latinLnBrk="0" hangingPunct="1">
              <a:lnSpc>
                <a:spcPct val="90000"/>
              </a:lnSpc>
              <a:spcBef>
                <a:spcPts val="0"/>
              </a:spcBef>
              <a:spcAft>
                <a:spcPts val="0"/>
              </a:spcAft>
              <a:buClrTx/>
              <a:buSzTx/>
              <a:buFontTx/>
              <a:buNone/>
              <a:defRPr/>
            </a:pPr>
            <a:r>
              <a:rPr lang="en-US" sz="2000" dirty="0">
                <a:solidFill>
                  <a:srgbClr val="C74634"/>
                </a:solidFill>
                <a:latin typeface="Oracle Sans" panose="020B0503020204020204" pitchFamily="34" charset="0"/>
                <a:cs typeface="Oracle Sans" panose="020B0503020204020204" pitchFamily="34" charset="0"/>
              </a:rPr>
              <a:t>吞吐量</a:t>
            </a:r>
            <a:endParaRPr kumimoji="0" lang="en-US" sz="2000" b="0" i="0" u="none" strike="noStrike" kern="1200" cap="none" spc="0" normalizeH="0" baseline="0" noProof="0" dirty="0">
              <a:ln>
                <a:noFill/>
              </a:ln>
              <a:solidFill>
                <a:srgbClr val="C74634"/>
              </a:solidFill>
              <a:effectLst/>
              <a:uLnTx/>
              <a:uFillTx/>
              <a:latin typeface="Oracle Sans" panose="020B0503020204020204" pitchFamily="34" charset="0"/>
              <a:ea typeface="+mn-ea"/>
              <a:cs typeface="Oracle Sans" panose="020B0503020204020204" pitchFamily="34" charset="0"/>
            </a:endParaRPr>
          </a:p>
        </p:txBody>
      </p:sp>
      <p:sp>
        <p:nvSpPr>
          <p:cNvPr id="46" name="TextBox 45"/>
          <p:cNvSpPr txBox="1"/>
          <p:nvPr/>
        </p:nvSpPr>
        <p:spPr>
          <a:xfrm>
            <a:off x="2892471" y="5426267"/>
            <a:ext cx="1003800" cy="646331"/>
          </a:xfrm>
          <a:prstGeom prst="rect">
            <a:avLst/>
          </a:prstGeom>
          <a:noFill/>
        </p:spPr>
        <p:txBody>
          <a:bodyPr wrap="none" rtlCol="0">
            <a:spAutoFit/>
          </a:bodyPr>
          <a:lstStyle/>
          <a:p>
            <a:pPr lvl="0" algn="ctr">
              <a:defRPr/>
            </a:pPr>
            <a:r>
              <a:rPr lang="en-US" altLang="zh-CN" sz="1200" kern="0" dirty="0">
                <a:solidFill>
                  <a:srgbClr val="312D2A"/>
                </a:solidFill>
                <a:latin typeface="Noto Sans SC Regular" panose="020B0500000000000000" pitchFamily="34" charset="-122"/>
                <a:ea typeface="Noto Sans SC Regular" panose="020B0500000000000000" pitchFamily="34" charset="-122"/>
              </a:rPr>
              <a:t>Dell EMC</a:t>
            </a:r>
            <a:endParaRPr lang="en-US" altLang="zh-CN" sz="1200" kern="0" dirty="0">
              <a:solidFill>
                <a:srgbClr val="312D2A"/>
              </a:solidFill>
              <a:latin typeface="Noto Sans SC Regular" panose="020B0500000000000000" pitchFamily="34" charset="-122"/>
              <a:ea typeface="Noto Sans SC Regular" panose="020B0500000000000000" pitchFamily="34" charset="-122"/>
            </a:endParaRPr>
          </a:p>
          <a:p>
            <a:pPr lvl="0" algn="ctr">
              <a:defRPr/>
            </a:pPr>
            <a:r>
              <a:rPr lang="en-US" altLang="zh-CN" sz="1200" kern="0" dirty="0" err="1">
                <a:solidFill>
                  <a:srgbClr val="312D2A"/>
                </a:solidFill>
                <a:latin typeface="Noto Sans SC Regular" panose="020B0500000000000000" pitchFamily="34" charset="-122"/>
                <a:ea typeface="Noto Sans SC Regular" panose="020B0500000000000000" pitchFamily="34" charset="-122"/>
              </a:rPr>
              <a:t>PowerMax</a:t>
            </a:r>
            <a:r>
              <a:rPr lang="en-US" altLang="zh-CN" sz="1200" kern="0" dirty="0">
                <a:solidFill>
                  <a:srgbClr val="312D2A"/>
                </a:solidFill>
                <a:latin typeface="Noto Sans SC Regular" panose="020B0500000000000000" pitchFamily="34" charset="-122"/>
                <a:ea typeface="Noto Sans SC Regular" panose="020B0500000000000000" pitchFamily="34" charset="-122"/>
              </a:rPr>
              <a:t> </a:t>
            </a:r>
            <a:endParaRPr lang="en-US" altLang="zh-CN" sz="1200" kern="0" dirty="0">
              <a:solidFill>
                <a:srgbClr val="312D2A"/>
              </a:solidFill>
              <a:latin typeface="Noto Sans SC Regular" panose="020B0500000000000000" pitchFamily="34" charset="-122"/>
              <a:ea typeface="Noto Sans SC Regular" panose="020B0500000000000000" pitchFamily="34" charset="-122"/>
            </a:endParaRPr>
          </a:p>
          <a:p>
            <a:pPr lvl="0" algn="ctr">
              <a:defRPr/>
            </a:pPr>
            <a:r>
              <a:rPr lang="en-US" altLang="zh-CN" sz="1200" kern="0" dirty="0">
                <a:solidFill>
                  <a:srgbClr val="312D2A"/>
                </a:solidFill>
                <a:latin typeface="Noto Sans SC Regular" panose="020B0500000000000000" pitchFamily="34" charset="-122"/>
                <a:ea typeface="Noto Sans SC Regular" panose="020B0500000000000000" pitchFamily="34" charset="-122"/>
              </a:rPr>
              <a:t>8000</a:t>
            </a:r>
            <a:endParaRPr lang="en-US" altLang="zh-CN" sz="1200" kern="0" dirty="0">
              <a:solidFill>
                <a:srgbClr val="312D2A"/>
              </a:solidFill>
              <a:latin typeface="Noto Sans SC Regular" panose="020B0500000000000000" pitchFamily="34" charset="-122"/>
              <a:ea typeface="Noto Sans SC Regular" panose="020B0500000000000000" pitchFamily="34" charset="-122"/>
            </a:endParaRPr>
          </a:p>
        </p:txBody>
      </p:sp>
      <p:sp>
        <p:nvSpPr>
          <p:cNvPr id="47" name="TextBox 46"/>
          <p:cNvSpPr txBox="1"/>
          <p:nvPr/>
        </p:nvSpPr>
        <p:spPr>
          <a:xfrm>
            <a:off x="4240072" y="5426267"/>
            <a:ext cx="742446" cy="461665"/>
          </a:xfrm>
          <a:prstGeom prst="rect">
            <a:avLst/>
          </a:prstGeom>
          <a:noFill/>
        </p:spPr>
        <p:txBody>
          <a:bodyPr wrap="none" rtlCol="0">
            <a:spAutoFit/>
          </a:bodyPr>
          <a:lstStyle/>
          <a:p>
            <a:pPr algn="ctr"/>
            <a:r>
              <a:rPr lang="en-US" sz="1200" dirty="0"/>
              <a:t>Exadata</a:t>
            </a:r>
            <a:endParaRPr lang="en-US" sz="1200" dirty="0"/>
          </a:p>
          <a:p>
            <a:pPr algn="ctr"/>
            <a:r>
              <a:rPr lang="en-US" sz="1200" dirty="0"/>
              <a:t>云</a:t>
            </a:r>
            <a:endParaRPr lang="en-US" sz="1200" dirty="0"/>
          </a:p>
        </p:txBody>
      </p:sp>
      <p:sp>
        <p:nvSpPr>
          <p:cNvPr id="58" name="TextBox 57"/>
          <p:cNvSpPr txBox="1"/>
          <p:nvPr/>
        </p:nvSpPr>
        <p:spPr>
          <a:xfrm>
            <a:off x="1357568" y="5426267"/>
            <a:ext cx="1362873" cy="646331"/>
          </a:xfrm>
          <a:prstGeom prst="rect">
            <a:avLst/>
          </a:prstGeom>
          <a:noFill/>
        </p:spPr>
        <p:txBody>
          <a:bodyPr wrap="none" rtlCol="0">
            <a:spAutoFit/>
          </a:bodyPr>
          <a:lstStyle/>
          <a:p>
            <a:pPr lvl="0" algn="ctr">
              <a:defRPr/>
            </a:pPr>
            <a:r>
              <a:rPr lang="en-US" altLang="zh-CN" sz="1200" kern="0" dirty="0">
                <a:solidFill>
                  <a:srgbClr val="312D2A"/>
                </a:solidFill>
                <a:latin typeface="Noto Sans SC Regular" panose="020B0500000000000000" pitchFamily="34" charset="-122"/>
                <a:ea typeface="Noto Sans SC Regular" panose="020B0500000000000000" pitchFamily="34" charset="-122"/>
              </a:rPr>
              <a:t>Pure</a:t>
            </a:r>
            <a:endParaRPr lang="en-US" altLang="zh-CN" sz="1200" kern="0" dirty="0">
              <a:solidFill>
                <a:srgbClr val="312D2A"/>
              </a:solidFill>
              <a:latin typeface="Noto Sans SC Regular" panose="020B0500000000000000" pitchFamily="34" charset="-122"/>
              <a:ea typeface="Noto Sans SC Regular" panose="020B0500000000000000" pitchFamily="34" charset="-122"/>
            </a:endParaRPr>
          </a:p>
          <a:p>
            <a:pPr lvl="0" algn="ctr">
              <a:defRPr/>
            </a:pPr>
            <a:r>
              <a:rPr lang="en-US" altLang="zh-CN" sz="1200" kern="0" dirty="0">
                <a:solidFill>
                  <a:srgbClr val="312D2A"/>
                </a:solidFill>
                <a:latin typeface="Noto Sans SC Regular" panose="020B0500000000000000" pitchFamily="34" charset="-122"/>
                <a:ea typeface="Noto Sans SC Regular" panose="020B0500000000000000" pitchFamily="34" charset="-122"/>
              </a:rPr>
              <a:t>Storage</a:t>
            </a:r>
            <a:endParaRPr lang="en-US" altLang="zh-CN" sz="1200" kern="0" dirty="0">
              <a:solidFill>
                <a:srgbClr val="312D2A"/>
              </a:solidFill>
              <a:latin typeface="Noto Sans SC Regular" panose="020B0500000000000000" pitchFamily="34" charset="-122"/>
              <a:ea typeface="Noto Sans SC Regular" panose="020B0500000000000000" pitchFamily="34" charset="-122"/>
            </a:endParaRPr>
          </a:p>
          <a:p>
            <a:pPr lvl="0" algn="ctr">
              <a:defRPr/>
            </a:pPr>
            <a:r>
              <a:rPr lang="en-US" altLang="zh-CN" sz="1200" kern="0" dirty="0" err="1">
                <a:solidFill>
                  <a:srgbClr val="312D2A"/>
                </a:solidFill>
                <a:latin typeface="Noto Sans SC Regular" panose="020B0500000000000000" pitchFamily="34" charset="-122"/>
                <a:ea typeface="Noto Sans SC Regular" panose="020B0500000000000000" pitchFamily="34" charset="-122"/>
              </a:rPr>
              <a:t>FlashArray</a:t>
            </a:r>
            <a:r>
              <a:rPr lang="en-US" altLang="zh-CN" sz="1200" kern="0" dirty="0">
                <a:solidFill>
                  <a:srgbClr val="312D2A"/>
                </a:solidFill>
                <a:latin typeface="Noto Sans SC Regular" panose="020B0500000000000000" pitchFamily="34" charset="-122"/>
                <a:ea typeface="Noto Sans SC Regular" panose="020B0500000000000000" pitchFamily="34" charset="-122"/>
              </a:rPr>
              <a:t>//X90</a:t>
            </a:r>
            <a:endParaRPr lang="en-US" altLang="zh-CN" sz="1200" kern="0" dirty="0">
              <a:solidFill>
                <a:srgbClr val="312D2A"/>
              </a:solidFill>
              <a:latin typeface="Noto Sans SC Regular" panose="020B0500000000000000" pitchFamily="34" charset="-122"/>
              <a:ea typeface="Noto Sans SC Regular" panose="020B0500000000000000" pitchFamily="34" charset="-122"/>
            </a:endParaRPr>
          </a:p>
        </p:txBody>
      </p:sp>
      <p:sp>
        <p:nvSpPr>
          <p:cNvPr id="65" name="Rounded Rectangle 18"/>
          <p:cNvSpPr/>
          <p:nvPr/>
        </p:nvSpPr>
        <p:spPr>
          <a:xfrm>
            <a:off x="6207034" y="1563893"/>
            <a:ext cx="5363931" cy="4572000"/>
          </a:xfrm>
          <a:prstGeom prst="roundRect">
            <a:avLst>
              <a:gd name="adj" fmla="val 5437"/>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CFBFA"/>
              </a:solidFill>
              <a:latin typeface="Oracle Sans"/>
            </a:endParaRPr>
          </a:p>
        </p:txBody>
      </p:sp>
      <p:sp>
        <p:nvSpPr>
          <p:cNvPr id="66" name="TextBox 65"/>
          <p:cNvSpPr txBox="1"/>
          <p:nvPr/>
        </p:nvSpPr>
        <p:spPr>
          <a:xfrm rot="16200000">
            <a:off x="4006597" y="3621670"/>
            <a:ext cx="4821933" cy="420617"/>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defRPr/>
            </a:pPr>
            <a:r>
              <a:rPr kumimoji="0" lang="en-US" sz="1600" b="0" i="0" u="none" strike="noStrike" kern="1200" cap="none" spc="0" normalizeH="0" baseline="0" noProof="0" dirty="0">
                <a:ln>
                  <a:noFill/>
                </a:ln>
                <a:solidFill>
                  <a:srgbClr val="312D2A"/>
                </a:solidFill>
                <a:effectLst/>
                <a:uLnTx/>
                <a:uFillTx/>
                <a:latin typeface="Oracle Sans Light" panose="020B0403020204020204" pitchFamily="34" charset="0"/>
                <a:ea typeface="+mn-ea"/>
                <a:cs typeface="Oracle Sans Light" panose="020B0403020204020204" pitchFamily="34" charset="0"/>
              </a:rPr>
              <a:t>GB/秒</a:t>
            </a:r>
            <a:endParaRPr kumimoji="0" lang="en-US" sz="1600" b="0" i="0" u="none" strike="noStrike" kern="1200" cap="none" spc="0" normalizeH="0" baseline="0" noProof="0" dirty="0">
              <a:ln>
                <a:noFill/>
              </a:ln>
              <a:solidFill>
                <a:srgbClr val="312D2A"/>
              </a:solidFill>
              <a:effectLst/>
              <a:uLnTx/>
              <a:uFillTx/>
              <a:latin typeface="Oracle Sans Light" panose="020B0403020204020204" pitchFamily="34" charset="0"/>
              <a:ea typeface="+mn-ea"/>
              <a:cs typeface="Oracle Sans Light" panose="020B0403020204020204" pitchFamily="34" charset="0"/>
            </a:endParaRPr>
          </a:p>
        </p:txBody>
      </p:sp>
      <p:sp>
        <p:nvSpPr>
          <p:cNvPr id="67" name="TextBox 66"/>
          <p:cNvSpPr txBox="1"/>
          <p:nvPr/>
        </p:nvSpPr>
        <p:spPr>
          <a:xfrm>
            <a:off x="6207031" y="1663591"/>
            <a:ext cx="5318925" cy="475488"/>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defRPr/>
            </a:pPr>
            <a:r>
              <a:rPr kumimoji="0" lang="en-US" sz="2000" b="1" i="0" u="none" strike="noStrike" kern="1200" cap="none" spc="0" normalizeH="0" baseline="0" noProof="0" dirty="0">
                <a:ln>
                  <a:noFill/>
                </a:ln>
                <a:solidFill>
                  <a:srgbClr val="312D2A"/>
                </a:solidFill>
                <a:effectLst/>
                <a:uLnTx/>
                <a:uFillTx/>
                <a:latin typeface="Oracle Sans" panose="020B0503020204020204" pitchFamily="34" charset="0"/>
                <a:cs typeface="Oracle Sans" panose="020B0503020204020204" pitchFamily="34" charset="0"/>
              </a:rPr>
              <a:t>云吞吐量</a:t>
            </a:r>
            <a:endParaRPr kumimoji="0" lang="en-US" sz="2000" b="1" i="0" u="none" strike="noStrike" kern="1200" cap="none" spc="0" normalizeH="0" baseline="0" noProof="0" dirty="0">
              <a:ln>
                <a:noFill/>
              </a:ln>
              <a:solidFill>
                <a:srgbClr val="312D2A"/>
              </a:solidFill>
              <a:effectLst/>
              <a:uLnTx/>
              <a:uFillTx/>
              <a:latin typeface="Oracle Sans" panose="020B0503020204020204" pitchFamily="34" charset="0"/>
              <a:cs typeface="Oracle Sans" panose="020B0503020204020204" pitchFamily="34" charset="0"/>
            </a:endParaRPr>
          </a:p>
        </p:txBody>
      </p:sp>
      <p:graphicFrame>
        <p:nvGraphicFramePr>
          <p:cNvPr id="68" name="Chart 67"/>
          <p:cNvGraphicFramePr/>
          <p:nvPr/>
        </p:nvGraphicFramePr>
        <p:xfrm>
          <a:off x="6418336" y="1991166"/>
          <a:ext cx="5275095" cy="4251781"/>
        </p:xfrm>
        <a:graphic>
          <a:graphicData uri="http://schemas.openxmlformats.org/drawingml/2006/chart">
            <c:chart xmlns:c="http://schemas.openxmlformats.org/drawingml/2006/chart" xmlns:r="http://schemas.openxmlformats.org/officeDocument/2006/relationships" r:id="rId2"/>
          </a:graphicData>
        </a:graphic>
      </p:graphicFrame>
      <p:sp>
        <p:nvSpPr>
          <p:cNvPr id="69" name="TextBox 68"/>
          <p:cNvSpPr txBox="1"/>
          <p:nvPr/>
        </p:nvSpPr>
        <p:spPr>
          <a:xfrm>
            <a:off x="7177610" y="2185101"/>
            <a:ext cx="2913740" cy="611918"/>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defRPr/>
            </a:pPr>
            <a:r>
              <a:rPr lang="en-US" sz="2000" dirty="0">
                <a:solidFill>
                  <a:srgbClr val="C74634"/>
                </a:solidFill>
                <a:latin typeface="Oracle Sans" panose="020B0503020204020204" pitchFamily="34" charset="0"/>
                <a:cs typeface="Oracle Sans" panose="020B0503020204020204" pitchFamily="34" charset="0"/>
              </a:rPr>
              <a:t>25</a:t>
            </a:r>
            <a:r>
              <a:rPr kumimoji="0" lang="en-US" sz="2000" b="0" i="0" u="none" strike="noStrike" kern="1200" cap="none" spc="0" normalizeH="0" baseline="0" noProof="0" dirty="0">
                <a:ln>
                  <a:noFill/>
                </a:ln>
                <a:solidFill>
                  <a:srgbClr val="C74634"/>
                </a:solidFill>
                <a:effectLst/>
                <a:uLnTx/>
                <a:uFillTx/>
                <a:latin typeface="Oracle Sans" panose="020B0503020204020204" pitchFamily="34" charset="0"/>
                <a:ea typeface="+mn-ea"/>
                <a:cs typeface="Oracle Sans" panose="020B0503020204020204" pitchFamily="34" charset="0"/>
              </a:rPr>
              <a:t>倍至</a:t>
            </a:r>
            <a:r>
              <a:rPr lang="en-US" sz="2000" dirty="0">
                <a:solidFill>
                  <a:srgbClr val="C74634"/>
                </a:solidFill>
                <a:latin typeface="Oracle Sans" panose="020B0503020204020204" pitchFamily="34" charset="0"/>
                <a:cs typeface="Oracle Sans" panose="020B0503020204020204" pitchFamily="34" charset="0"/>
              </a:rPr>
              <a:t>70</a:t>
            </a:r>
            <a:r>
              <a:rPr kumimoji="0" lang="en-US" sz="2000" b="0" i="0" u="none" strike="noStrike" kern="1200" cap="none" spc="0" normalizeH="0" baseline="0" noProof="0" dirty="0">
                <a:ln>
                  <a:noFill/>
                </a:ln>
                <a:solidFill>
                  <a:srgbClr val="C74634"/>
                </a:solidFill>
                <a:effectLst/>
                <a:uLnTx/>
                <a:uFillTx/>
                <a:latin typeface="Oracle Sans" panose="020B0503020204020204" pitchFamily="34" charset="0"/>
                <a:ea typeface="+mn-ea"/>
                <a:cs typeface="Oracle Sans" panose="020B0503020204020204" pitchFamily="34" charset="0"/>
              </a:rPr>
              <a:t>倍</a:t>
            </a:r>
            <a:endParaRPr kumimoji="0" lang="en-US" sz="2000" b="0" i="0" u="none" strike="noStrike" kern="1200" cap="none" spc="0" normalizeH="0" baseline="0" noProof="0" dirty="0">
              <a:ln>
                <a:noFill/>
              </a:ln>
              <a:solidFill>
                <a:srgbClr val="C74634"/>
              </a:solidFill>
              <a:effectLst/>
              <a:uLnTx/>
              <a:uFillTx/>
              <a:latin typeface="Oracle Sans" panose="020B0503020204020204" pitchFamily="34" charset="0"/>
              <a:ea typeface="+mn-ea"/>
              <a:cs typeface="Oracle Sans" panose="020B0503020204020204" pitchFamily="34" charset="0"/>
            </a:endParaRPr>
          </a:p>
          <a:p>
            <a:pPr marL="0" marR="0" lvl="0" indent="0" algn="ctr" defTabSz="914400" rtl="0" eaLnBrk="1" fontAlgn="auto" latinLnBrk="0" hangingPunct="1">
              <a:lnSpc>
                <a:spcPct val="90000"/>
              </a:lnSpc>
              <a:spcBef>
                <a:spcPts val="0"/>
              </a:spcBef>
              <a:spcAft>
                <a:spcPts val="0"/>
              </a:spcAft>
              <a:buClrTx/>
              <a:buSzTx/>
              <a:buFontTx/>
              <a:buNone/>
              <a:defRPr/>
            </a:pPr>
            <a:r>
              <a:rPr lang="en-US" sz="2000" dirty="0">
                <a:solidFill>
                  <a:srgbClr val="C74634"/>
                </a:solidFill>
                <a:latin typeface="Oracle Sans" panose="020B0503020204020204" pitchFamily="34" charset="0"/>
                <a:cs typeface="Oracle Sans" panose="020B0503020204020204" pitchFamily="34" charset="0"/>
              </a:rPr>
              <a:t>更高的吞吐量</a:t>
            </a:r>
            <a:endParaRPr kumimoji="0" lang="en-US" sz="2000" b="0" i="0" u="none" strike="noStrike" kern="1200" cap="none" spc="0" normalizeH="0" baseline="0" noProof="0" dirty="0">
              <a:ln>
                <a:noFill/>
              </a:ln>
              <a:solidFill>
                <a:srgbClr val="C74634"/>
              </a:solidFill>
              <a:effectLst/>
              <a:uLnTx/>
              <a:uFillTx/>
              <a:latin typeface="Oracle Sans" panose="020B0503020204020204" pitchFamily="34" charset="0"/>
              <a:ea typeface="+mn-ea"/>
              <a:cs typeface="Oracle Sans" panose="020B0503020204020204" pitchFamily="34" charset="0"/>
            </a:endParaRPr>
          </a:p>
        </p:txBody>
      </p:sp>
      <p:cxnSp>
        <p:nvCxnSpPr>
          <p:cNvPr id="70" name="Straight Arrow Connector 69"/>
          <p:cNvCxnSpPr/>
          <p:nvPr/>
        </p:nvCxnSpPr>
        <p:spPr>
          <a:xfrm flipV="1">
            <a:off x="8103871" y="2731770"/>
            <a:ext cx="1840229" cy="2331721"/>
          </a:xfrm>
          <a:prstGeom prst="straightConnector1">
            <a:avLst/>
          </a:prstGeom>
          <a:ln w="5715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3"/>
          </p:nvPr>
        </p:nvSpPr>
        <p:spPr/>
        <p:txBody>
          <a:bodyPr/>
          <a:lstStyle/>
          <a:p>
            <a:r>
              <a:rPr lang="en-US" dirty="0"/>
              <a:t>版权所有 © 2022，Oracle 和/或其附属公司</a:t>
            </a:r>
            <a:endParaRPr lang="en-US" dirty="0"/>
          </a:p>
        </p:txBody>
      </p:sp>
      <p:sp>
        <p:nvSpPr>
          <p:cNvPr id="3" name="Slide Number Placeholder 2"/>
          <p:cNvSpPr>
            <a:spLocks noGrp="1"/>
          </p:cNvSpPr>
          <p:nvPr>
            <p:ph type="sldNum" sz="quarter" idx="14"/>
          </p:nvPr>
        </p:nvSpPr>
        <p:spPr/>
        <p:txBody>
          <a:bodyPr/>
          <a:lstStyle/>
          <a:p>
            <a:fld id="{345D60D9-5372-5F40-9443-0F9AE5BDC3C8}"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sz="quarter" idx="13"/>
          </p:nvPr>
        </p:nvSpPr>
        <p:spPr/>
        <p:txBody>
          <a:bodyPr>
            <a:normAutofit/>
          </a:bodyPr>
          <a:lstStyle/>
          <a:p>
            <a:pPr marL="173355" indent="-173355">
              <a:lnSpc>
                <a:spcPct val="100000"/>
              </a:lnSpc>
              <a:buClr>
                <a:schemeClr val="tx2"/>
              </a:buClr>
              <a:buFont typeface="Arial" panose="020B0604020202020204" pitchFamily="34" charset="0"/>
              <a:buChar char="•"/>
            </a:pPr>
            <a:r>
              <a:rPr lang="zh-CN" altLang="en-US" sz="1600" b="1" dirty="0">
                <a:solidFill>
                  <a:srgbClr val="FF0000"/>
                </a:solidFill>
                <a:latin typeface="Noto Sans SC Regular" panose="020B0500000000000000" pitchFamily="34" charset="-122"/>
                <a:ea typeface="Noto Sans SC Regular" panose="020B0500000000000000" pitchFamily="34" charset="-122"/>
              </a:rPr>
              <a:t>独有</a:t>
            </a:r>
            <a:r>
              <a:rPr lang="en-US" sz="1600" b="1" dirty="0">
                <a:solidFill>
                  <a:srgbClr val="FF0000"/>
                </a:solidFill>
                <a:latin typeface="Noto Sans SC Regular" panose="020B0500000000000000" pitchFamily="34" charset="-122"/>
                <a:ea typeface="Noto Sans SC Regular" panose="020B0500000000000000" pitchFamily="34" charset="-122"/>
              </a:rPr>
              <a:t>: </a:t>
            </a:r>
            <a:r>
              <a:rPr lang="zh-CN" altLang="en-US" sz="1600" b="1" dirty="0">
                <a:latin typeface="Noto Sans SC Regular" panose="020B0500000000000000" pitchFamily="34" charset="-122"/>
                <a:ea typeface="Noto Sans SC Regular" panose="020B0500000000000000" pitchFamily="34" charset="-122"/>
              </a:rPr>
              <a:t>性能提升</a:t>
            </a:r>
            <a:endParaRPr lang="en-US" sz="1600" b="1" dirty="0">
              <a:latin typeface="Noto Sans SC Regular" panose="020B0500000000000000" pitchFamily="34" charset="-122"/>
              <a:ea typeface="Noto Sans SC Regular" panose="020B0500000000000000" pitchFamily="34" charset="-122"/>
            </a:endParaRPr>
          </a:p>
          <a:p>
            <a:pPr marL="346075" lvl="1" indent="-173355">
              <a:lnSpc>
                <a:spcPct val="100000"/>
              </a:lnSpc>
            </a:pPr>
            <a:r>
              <a:rPr lang="zh-CN" altLang="en-US" sz="1500" dirty="0">
                <a:latin typeface="Noto Sans SC Regular" panose="020B0500000000000000" pitchFamily="34" charset="-122"/>
                <a:ea typeface="Noto Sans SC Regular" panose="020B0500000000000000" pitchFamily="34" charset="-122"/>
              </a:rPr>
              <a:t>超过其他对比系统两倍以上</a:t>
            </a:r>
            <a:endParaRPr lang="en-US" sz="1500" dirty="0">
              <a:latin typeface="Noto Sans SC Regular" panose="020B0500000000000000" pitchFamily="34" charset="-122"/>
              <a:ea typeface="Noto Sans SC Regular" panose="020B0500000000000000" pitchFamily="34" charset="-122"/>
            </a:endParaRPr>
          </a:p>
          <a:p>
            <a:pPr marL="173355" indent="-173355">
              <a:lnSpc>
                <a:spcPct val="100000"/>
              </a:lnSpc>
              <a:buClr>
                <a:schemeClr val="tx2"/>
              </a:buClr>
              <a:buFont typeface="Arial" panose="020B0604020202020204" pitchFamily="34" charset="0"/>
              <a:buChar char="•"/>
            </a:pPr>
            <a:r>
              <a:rPr lang="zh-CN" altLang="en-US" sz="1600" b="1" dirty="0">
                <a:solidFill>
                  <a:srgbClr val="FF0000"/>
                </a:solidFill>
                <a:latin typeface="Noto Sans SC Regular" panose="020B0500000000000000" pitchFamily="34" charset="-122"/>
                <a:ea typeface="Noto Sans SC Regular" panose="020B0500000000000000" pitchFamily="34" charset="-122"/>
              </a:rPr>
              <a:t>独有</a:t>
            </a:r>
            <a:r>
              <a:rPr lang="en-US" sz="1600" b="1" dirty="0">
                <a:solidFill>
                  <a:srgbClr val="FF0000"/>
                </a:solidFill>
                <a:latin typeface="Noto Sans SC Regular" panose="020B0500000000000000" pitchFamily="34" charset="-122"/>
                <a:ea typeface="Noto Sans SC Regular" panose="020B0500000000000000" pitchFamily="34" charset="-122"/>
              </a:rPr>
              <a:t>: </a:t>
            </a:r>
            <a:r>
              <a:rPr lang="zh-CN" altLang="en-US" sz="1600" b="1" dirty="0">
                <a:latin typeface="Noto Sans SC Regular" panose="020B0500000000000000" pitchFamily="34" charset="-122"/>
                <a:ea typeface="Noto Sans SC Regular" panose="020B0500000000000000" pitchFamily="34" charset="-122"/>
              </a:rPr>
              <a:t>优先服务需要高响应的操作</a:t>
            </a:r>
            <a:endParaRPr lang="en-US" sz="1600" b="1" dirty="0">
              <a:latin typeface="Noto Sans SC Regular" panose="020B0500000000000000" pitchFamily="34" charset="-122"/>
              <a:ea typeface="Noto Sans SC Regular" panose="020B0500000000000000" pitchFamily="34" charset="-122"/>
            </a:endParaRPr>
          </a:p>
          <a:p>
            <a:pPr marL="346075" lvl="1" indent="-173355">
              <a:lnSpc>
                <a:spcPct val="100000"/>
              </a:lnSpc>
            </a:pPr>
            <a:r>
              <a:rPr lang="zh-CN" altLang="en-US" sz="1500" dirty="0">
                <a:latin typeface="Noto Sans SC Regular" panose="020B0500000000000000" pitchFamily="34" charset="-122"/>
                <a:ea typeface="Noto Sans SC Regular" panose="020B0500000000000000" pitchFamily="34" charset="-122"/>
              </a:rPr>
              <a:t>优先关键网络消息如锁，</a:t>
            </a:r>
            <a:r>
              <a:rPr lang="en-US" altLang="zh-CN" sz="1500" dirty="0">
                <a:latin typeface="Noto Sans SC Regular" panose="020B0500000000000000" pitchFamily="34" charset="-122"/>
                <a:ea typeface="Noto Sans SC Regular" panose="020B0500000000000000" pitchFamily="34" charset="-122"/>
              </a:rPr>
              <a:t>Cache fusion,</a:t>
            </a:r>
            <a:r>
              <a:rPr lang="zh-CN" altLang="en-US" sz="1500" dirty="0">
                <a:latin typeface="Noto Sans SC Regular" panose="020B0500000000000000" pitchFamily="34" charset="-122"/>
                <a:ea typeface="Noto Sans SC Regular" panose="020B0500000000000000" pitchFamily="34" charset="-122"/>
              </a:rPr>
              <a:t>和日志</a:t>
            </a:r>
            <a:endParaRPr lang="en-US" sz="1500" dirty="0">
              <a:latin typeface="Noto Sans SC Regular" panose="020B0500000000000000" pitchFamily="34" charset="-122"/>
              <a:ea typeface="Noto Sans SC Regular" panose="020B0500000000000000" pitchFamily="34" charset="-122"/>
            </a:endParaRPr>
          </a:p>
          <a:p>
            <a:pPr marL="346075" lvl="1" indent="-173355">
              <a:lnSpc>
                <a:spcPct val="100000"/>
              </a:lnSpc>
            </a:pPr>
            <a:r>
              <a:rPr lang="en-US" sz="1500" dirty="0">
                <a:latin typeface="Noto Sans SC Regular" panose="020B0500000000000000" pitchFamily="34" charset="-122"/>
                <a:ea typeface="Noto Sans SC Regular" panose="020B0500000000000000" pitchFamily="34" charset="-122"/>
              </a:rPr>
              <a:t>OLTP I/O </a:t>
            </a:r>
            <a:r>
              <a:rPr lang="zh-CN" altLang="en-US" sz="1500" dirty="0">
                <a:latin typeface="Noto Sans SC Regular" panose="020B0500000000000000" pitchFamily="34" charset="-122"/>
                <a:ea typeface="Noto Sans SC Regular" panose="020B0500000000000000" pitchFamily="34" charset="-122"/>
              </a:rPr>
              <a:t>优先级高于分析性的批处理</a:t>
            </a:r>
            <a:r>
              <a:rPr lang="en-US" sz="1500" dirty="0">
                <a:latin typeface="Noto Sans SC Regular" panose="020B0500000000000000" pitchFamily="34" charset="-122"/>
                <a:ea typeface="Noto Sans SC Regular" panose="020B0500000000000000" pitchFamily="34" charset="-122"/>
              </a:rPr>
              <a:t> I/O</a:t>
            </a:r>
            <a:endParaRPr lang="en-US" sz="1500" dirty="0">
              <a:latin typeface="Noto Sans SC Regular" panose="020B0500000000000000" pitchFamily="34" charset="-122"/>
              <a:ea typeface="Noto Sans SC Regular" panose="020B0500000000000000" pitchFamily="34" charset="-122"/>
            </a:endParaRPr>
          </a:p>
          <a:p>
            <a:pPr marL="173355" indent="-173355">
              <a:lnSpc>
                <a:spcPct val="100000"/>
              </a:lnSpc>
              <a:buClr>
                <a:schemeClr val="tx2"/>
              </a:buClr>
              <a:buFont typeface="Arial" panose="020B0604020202020204" pitchFamily="34" charset="0"/>
              <a:buChar char="•"/>
            </a:pPr>
            <a:r>
              <a:rPr lang="zh-CN" altLang="en-US" sz="1600" b="1" dirty="0">
                <a:solidFill>
                  <a:srgbClr val="FF0000"/>
                </a:solidFill>
                <a:latin typeface="Noto Sans SC Regular" panose="020B0500000000000000" pitchFamily="34" charset="-122"/>
                <a:ea typeface="Noto Sans SC Regular" panose="020B0500000000000000" pitchFamily="34" charset="-122"/>
              </a:rPr>
              <a:t>独有</a:t>
            </a:r>
            <a:r>
              <a:rPr lang="en-US" sz="1600" b="1" dirty="0">
                <a:solidFill>
                  <a:srgbClr val="FF0000"/>
                </a:solidFill>
                <a:latin typeface="Noto Sans SC Regular" panose="020B0500000000000000" pitchFamily="34" charset="-122"/>
                <a:ea typeface="Noto Sans SC Regular" panose="020B0500000000000000" pitchFamily="34" charset="-122"/>
              </a:rPr>
              <a:t>: </a:t>
            </a:r>
            <a:r>
              <a:rPr lang="zh-CN" altLang="en-US" sz="1600" b="1" dirty="0">
                <a:latin typeface="Noto Sans SC Regular" panose="020B0500000000000000" pitchFamily="34" charset="-122"/>
                <a:ea typeface="Noto Sans SC Regular" panose="020B0500000000000000" pitchFamily="34" charset="-122"/>
              </a:rPr>
              <a:t>按优先级来处理用户的负载</a:t>
            </a:r>
            <a:endParaRPr lang="en-US" sz="1600" b="1" dirty="0">
              <a:latin typeface="Noto Sans SC Regular" panose="020B0500000000000000" pitchFamily="34" charset="-122"/>
              <a:ea typeface="Noto Sans SC Regular" panose="020B0500000000000000" pitchFamily="34" charset="-122"/>
            </a:endParaRPr>
          </a:p>
          <a:p>
            <a:pPr marL="346075" lvl="1" indent="-173355">
              <a:lnSpc>
                <a:spcPct val="100000"/>
              </a:lnSpc>
            </a:pPr>
            <a:r>
              <a:rPr lang="en-US" sz="1500" dirty="0">
                <a:latin typeface="Noto Sans SC Regular" panose="020B0500000000000000" pitchFamily="34" charset="-122"/>
                <a:ea typeface="Noto Sans SC Regular" panose="020B0500000000000000" pitchFamily="34" charset="-122"/>
              </a:rPr>
              <a:t>CPU and I/O by job, user, service, pluggable </a:t>
            </a:r>
            <a:r>
              <a:rPr lang="en-US" sz="1500" dirty="0" err="1">
                <a:latin typeface="Noto Sans SC Regular" panose="020B0500000000000000" pitchFamily="34" charset="-122"/>
                <a:ea typeface="Noto Sans SC Regular" panose="020B0500000000000000" pitchFamily="34" charset="-122"/>
              </a:rPr>
              <a:t>db</a:t>
            </a:r>
            <a:r>
              <a:rPr lang="en-US" sz="1500" dirty="0">
                <a:latin typeface="Noto Sans SC Regular" panose="020B0500000000000000" pitchFamily="34" charset="-122"/>
                <a:ea typeface="Noto Sans SC Regular" panose="020B0500000000000000" pitchFamily="34" charset="-122"/>
              </a:rPr>
              <a:t>, session, SQL</a:t>
            </a:r>
            <a:endParaRPr lang="en-US" sz="1500" dirty="0">
              <a:latin typeface="Noto Sans SC Regular" panose="020B0500000000000000" pitchFamily="34" charset="-122"/>
              <a:ea typeface="Noto Sans SC Regular" panose="020B0500000000000000" pitchFamily="34" charset="-122"/>
            </a:endParaRPr>
          </a:p>
          <a:p>
            <a:pPr marL="173355" indent="-173355">
              <a:lnSpc>
                <a:spcPct val="100000"/>
              </a:lnSpc>
              <a:buClr>
                <a:schemeClr val="tx2"/>
              </a:buClr>
              <a:buFont typeface="Arial" panose="020B0604020202020204" pitchFamily="34" charset="0"/>
              <a:buChar char="•"/>
            </a:pPr>
            <a:r>
              <a:rPr lang="zh-CN" altLang="en-US" sz="1600" b="1" dirty="0">
                <a:solidFill>
                  <a:srgbClr val="FF0000"/>
                </a:solidFill>
                <a:latin typeface="Noto Sans SC Regular" panose="020B0500000000000000" pitchFamily="34" charset="-122"/>
                <a:ea typeface="Noto Sans SC Regular" panose="020B0500000000000000" pitchFamily="34" charset="-122"/>
              </a:rPr>
              <a:t>独有</a:t>
            </a:r>
            <a:r>
              <a:rPr lang="en-US" sz="1600" b="1" dirty="0">
                <a:solidFill>
                  <a:srgbClr val="FF0000"/>
                </a:solidFill>
                <a:latin typeface="Noto Sans SC Regular" panose="020B0500000000000000" pitchFamily="34" charset="-122"/>
                <a:ea typeface="Noto Sans SC Regular" panose="020B0500000000000000" pitchFamily="34" charset="-122"/>
              </a:rPr>
              <a:t>: </a:t>
            </a:r>
            <a:r>
              <a:rPr lang="zh-CN" altLang="en-US" sz="1600" b="1" dirty="0">
                <a:solidFill>
                  <a:srgbClr val="FF0000"/>
                </a:solidFill>
                <a:latin typeface="Noto Sans SC Regular" panose="020B0500000000000000" pitchFamily="34" charset="-122"/>
                <a:ea typeface="Noto Sans SC Regular" panose="020B0500000000000000" pitchFamily="34" charset="-122"/>
              </a:rPr>
              <a:t>租户间隔离</a:t>
            </a:r>
            <a:r>
              <a:rPr lang="en-US" sz="1600" b="1" dirty="0">
                <a:solidFill>
                  <a:srgbClr val="FF0000"/>
                </a:solidFill>
                <a:latin typeface="Noto Sans SC Regular" panose="020B0500000000000000" pitchFamily="34" charset="-122"/>
                <a:ea typeface="Noto Sans SC Regular" panose="020B0500000000000000" pitchFamily="34" charset="-122"/>
              </a:rPr>
              <a:t> </a:t>
            </a:r>
            <a:endParaRPr lang="en-US" sz="1600" b="1" dirty="0">
              <a:solidFill>
                <a:srgbClr val="FF0000"/>
              </a:solidFill>
              <a:latin typeface="Noto Sans SC Regular" panose="020B0500000000000000" pitchFamily="34" charset="-122"/>
              <a:ea typeface="Noto Sans SC Regular" panose="020B0500000000000000" pitchFamily="34" charset="-122"/>
            </a:endParaRPr>
          </a:p>
          <a:p>
            <a:pPr marL="346075" lvl="1" indent="-173355">
              <a:lnSpc>
                <a:spcPct val="100000"/>
              </a:lnSpc>
            </a:pPr>
            <a:r>
              <a:rPr lang="zh-CN" altLang="en-US" sz="1500" dirty="0">
                <a:latin typeface="Noto Sans SC Regular" panose="020B0500000000000000" pitchFamily="34" charset="-122"/>
                <a:ea typeface="Noto Sans SC Regular" panose="020B0500000000000000" pitchFamily="34" charset="-122"/>
              </a:rPr>
              <a:t>数据库或者</a:t>
            </a:r>
            <a:r>
              <a:rPr lang="en-US" altLang="zh-CN" sz="1500" dirty="0">
                <a:latin typeface="Noto Sans SC Regular" panose="020B0500000000000000" pitchFamily="34" charset="-122"/>
                <a:ea typeface="Noto Sans SC Regular" panose="020B0500000000000000" pitchFamily="34" charset="-122"/>
              </a:rPr>
              <a:t>PDB</a:t>
            </a:r>
            <a:r>
              <a:rPr lang="zh-CN" altLang="en-US" sz="1500" dirty="0">
                <a:latin typeface="Noto Sans SC Regular" panose="020B0500000000000000" pitchFamily="34" charset="-122"/>
                <a:ea typeface="Noto Sans SC Regular" panose="020B0500000000000000" pitchFamily="34" charset="-122"/>
              </a:rPr>
              <a:t>之间进行隔离</a:t>
            </a:r>
            <a:endParaRPr lang="en-US" sz="1500" dirty="0">
              <a:latin typeface="Noto Sans SC Regular" panose="020B0500000000000000" pitchFamily="34" charset="-122"/>
              <a:ea typeface="Noto Sans SC Regular" panose="020B0500000000000000" pitchFamily="34" charset="-122"/>
            </a:endParaRPr>
          </a:p>
        </p:txBody>
      </p:sp>
      <p:sp>
        <p:nvSpPr>
          <p:cNvPr id="5" name="Title 4"/>
          <p:cNvSpPr>
            <a:spLocks noGrp="1"/>
          </p:cNvSpPr>
          <p:nvPr>
            <p:ph type="title"/>
          </p:nvPr>
        </p:nvSpPr>
        <p:spPr/>
        <p:txBody>
          <a:bodyPr/>
          <a:lstStyle/>
          <a:p>
            <a:r>
              <a:rPr lang="zh-CN" altLang="en-US" dirty="0">
                <a:latin typeface="Noto Sans SC Regular" panose="020B0500000000000000" pitchFamily="34" charset="-122"/>
                <a:ea typeface="Noto Sans SC Regular" panose="020B0500000000000000" pitchFamily="34" charset="-122"/>
              </a:rPr>
              <a:t>最佳的整合系统平台</a:t>
            </a:r>
            <a:endParaRPr lang="en-US" dirty="0">
              <a:solidFill>
                <a:schemeClr val="accent1"/>
              </a:solidFill>
              <a:latin typeface="Noto Sans SC Regular" panose="020B0500000000000000" pitchFamily="34" charset="-122"/>
              <a:ea typeface="Noto Sans SC Regular" panose="020B0500000000000000" pitchFamily="34" charset="-122"/>
            </a:endParaRPr>
          </a:p>
        </p:txBody>
      </p:sp>
      <p:graphicFrame>
        <p:nvGraphicFramePr>
          <p:cNvPr id="52" name="Table 51"/>
          <p:cNvGraphicFramePr>
            <a:graphicFrameLocks noGrp="1"/>
          </p:cNvGraphicFramePr>
          <p:nvPr/>
        </p:nvGraphicFramePr>
        <p:xfrm>
          <a:off x="768875" y="4502906"/>
          <a:ext cx="5861092" cy="1249686"/>
        </p:xfrm>
        <a:graphic>
          <a:graphicData uri="http://schemas.openxmlformats.org/drawingml/2006/table">
            <a:tbl>
              <a:tblPr bandRow="1">
                <a:tableStyleId>{2D5ABB26-0587-4C30-8999-92F81FD0307C}</a:tableStyleId>
              </a:tblPr>
              <a:tblGrid>
                <a:gridCol w="5861092"/>
              </a:tblGrid>
              <a:tr h="416562">
                <a:tc>
                  <a:txBody>
                    <a:bodyPr/>
                    <a:lstStyle/>
                    <a:p>
                      <a:r>
                        <a:rPr lang="en-US" sz="1600" b="1" dirty="0">
                          <a:solidFill>
                            <a:srgbClr val="FF0000"/>
                          </a:solidFill>
                        </a:rPr>
                        <a:t>FAST</a:t>
                      </a:r>
                      <a:endParaRPr lang="en-US" sz="1600" b="1" dirty="0">
                        <a:solidFill>
                          <a:srgbClr val="FF0000"/>
                        </a:solidFill>
                      </a:endParaRPr>
                    </a:p>
                  </a:txBody>
                  <a:tcPr anchor="ctr">
                    <a:lnT w="38100" cap="flat" cmpd="sng" algn="ctr">
                      <a:solidFill>
                        <a:schemeClr val="tx1"/>
                      </a:solidFill>
                      <a:prstDash val="solid"/>
                      <a:round/>
                      <a:headEnd type="none" w="med" len="med"/>
                      <a:tailEnd type="none" w="med" len="med"/>
                    </a:lnT>
                    <a:lnB w="38100" cap="flat" cmpd="sng" algn="ctr">
                      <a:solidFill>
                        <a:schemeClr val="accent3">
                          <a:lumMod val="60000"/>
                          <a:lumOff val="40000"/>
                        </a:schemeClr>
                      </a:solidFill>
                      <a:prstDash val="sysDash"/>
                      <a:round/>
                      <a:headEnd type="none" w="med" len="med"/>
                      <a:tailEnd type="none" w="med" len="med"/>
                    </a:lnB>
                  </a:tcPr>
                </a:tc>
              </a:tr>
              <a:tr h="416562">
                <a:tc>
                  <a:txBody>
                    <a:bodyPr/>
                    <a:lstStyle/>
                    <a:p>
                      <a:r>
                        <a:rPr lang="en-US" sz="1600" b="1" dirty="0">
                          <a:solidFill>
                            <a:srgbClr val="AE562C"/>
                          </a:solidFill>
                        </a:rPr>
                        <a:t>MEDIUM</a:t>
                      </a:r>
                      <a:endParaRPr lang="en-US" sz="1600" b="1" dirty="0">
                        <a:solidFill>
                          <a:srgbClr val="AE562C"/>
                        </a:solidFill>
                      </a:endParaRPr>
                    </a:p>
                  </a:txBody>
                  <a:tcPr anchor="ctr">
                    <a:lnT w="38100" cap="flat" cmpd="sng" algn="ctr">
                      <a:solidFill>
                        <a:schemeClr val="accent3">
                          <a:lumMod val="60000"/>
                          <a:lumOff val="40000"/>
                        </a:schemeClr>
                      </a:solidFill>
                      <a:prstDash val="sysDash"/>
                      <a:round/>
                      <a:headEnd type="none" w="med" len="med"/>
                      <a:tailEnd type="none" w="med" len="med"/>
                    </a:lnT>
                    <a:lnB w="38100" cap="flat" cmpd="sng" algn="ctr">
                      <a:solidFill>
                        <a:schemeClr val="accent3">
                          <a:lumMod val="60000"/>
                          <a:lumOff val="40000"/>
                        </a:schemeClr>
                      </a:solidFill>
                      <a:prstDash val="sysDash"/>
                      <a:round/>
                      <a:headEnd type="none" w="med" len="med"/>
                      <a:tailEnd type="none" w="med" len="med"/>
                    </a:lnB>
                  </a:tcPr>
                </a:tc>
              </a:tr>
              <a:tr h="416562">
                <a:tc>
                  <a:txBody>
                    <a:bodyPr/>
                    <a:lstStyle/>
                    <a:p>
                      <a:r>
                        <a:rPr lang="en-US" sz="1600" b="1" dirty="0">
                          <a:solidFill>
                            <a:schemeClr val="accent4"/>
                          </a:solidFill>
                        </a:rPr>
                        <a:t>SLOW</a:t>
                      </a:r>
                      <a:endParaRPr lang="en-US" sz="1600" b="1" dirty="0">
                        <a:solidFill>
                          <a:schemeClr val="accent4"/>
                        </a:solidFill>
                      </a:endParaRPr>
                    </a:p>
                  </a:txBody>
                  <a:tcPr anchor="ctr">
                    <a:lnT w="38100" cap="flat" cmpd="sng" algn="ctr">
                      <a:solidFill>
                        <a:schemeClr val="accent3">
                          <a:lumMod val="60000"/>
                          <a:lumOff val="40000"/>
                        </a:schemeClr>
                      </a:solidFill>
                      <a:prstDash val="sysDash"/>
                      <a:round/>
                      <a:headEnd type="none" w="med" len="med"/>
                      <a:tailEnd type="none" w="med" len="med"/>
                    </a:lnT>
                    <a:lnB w="38100" cap="flat" cmpd="sng" algn="ctr">
                      <a:solidFill>
                        <a:schemeClr val="tx1"/>
                      </a:solidFill>
                      <a:prstDash val="solid"/>
                      <a:round/>
                      <a:headEnd type="none" w="med" len="med"/>
                      <a:tailEnd type="none" w="med" len="med"/>
                    </a:lnB>
                  </a:tcPr>
                </a:tc>
              </a:tr>
            </a:tbl>
          </a:graphicData>
        </a:graphic>
      </p:graphicFrame>
      <p:pic>
        <p:nvPicPr>
          <p:cNvPr id="71" name="Picture Placeholder 7"/>
          <p:cNvPicPr>
            <a:picLocks noChangeAspect="1"/>
          </p:cNvPicPr>
          <p:nvPr/>
        </p:nvPicPr>
        <p:blipFill>
          <a:blip r:embed="rId1" cstate="screen"/>
          <a:srcRect/>
          <a:stretch>
            <a:fillRect/>
          </a:stretch>
        </p:blipFill>
        <p:spPr>
          <a:xfrm>
            <a:off x="4334282" y="5151359"/>
            <a:ext cx="802499" cy="803551"/>
          </a:xfrm>
          <a:prstGeom prst="rect">
            <a:avLst/>
          </a:prstGeom>
        </p:spPr>
      </p:pic>
      <p:pic>
        <p:nvPicPr>
          <p:cNvPr id="73" name="Picture Placeholder 38"/>
          <p:cNvPicPr>
            <a:picLocks noChangeAspect="1"/>
          </p:cNvPicPr>
          <p:nvPr/>
        </p:nvPicPr>
        <p:blipFill>
          <a:blip r:embed="rId2" cstate="screen"/>
          <a:srcRect/>
          <a:stretch>
            <a:fillRect/>
          </a:stretch>
        </p:blipFill>
        <p:spPr>
          <a:xfrm>
            <a:off x="1977089" y="4276802"/>
            <a:ext cx="916425" cy="917626"/>
          </a:xfrm>
          <a:prstGeom prst="rect">
            <a:avLst/>
          </a:prstGeom>
        </p:spPr>
      </p:pic>
      <p:pic>
        <p:nvPicPr>
          <p:cNvPr id="74" name="Picture Placeholder 6"/>
          <p:cNvPicPr>
            <a:picLocks noChangeAspect="1"/>
          </p:cNvPicPr>
          <p:nvPr/>
        </p:nvPicPr>
        <p:blipFill>
          <a:blip r:embed="rId3" cstate="screen"/>
          <a:srcRect/>
          <a:stretch>
            <a:fillRect/>
          </a:stretch>
        </p:blipFill>
        <p:spPr>
          <a:xfrm>
            <a:off x="3825916" y="5217907"/>
            <a:ext cx="726652" cy="727605"/>
          </a:xfrm>
          <a:prstGeom prst="rect">
            <a:avLst/>
          </a:prstGeom>
        </p:spPr>
      </p:pic>
      <p:pic>
        <p:nvPicPr>
          <p:cNvPr id="76" name="Picture Placeholder 5"/>
          <p:cNvPicPr>
            <a:picLocks noChangeAspect="1"/>
          </p:cNvPicPr>
          <p:nvPr/>
        </p:nvPicPr>
        <p:blipFill>
          <a:blip r:embed="rId4" cstate="screen"/>
          <a:srcRect/>
          <a:stretch>
            <a:fillRect/>
          </a:stretch>
        </p:blipFill>
        <p:spPr>
          <a:xfrm>
            <a:off x="2435301" y="4723610"/>
            <a:ext cx="856140" cy="857544"/>
          </a:xfrm>
          <a:prstGeom prst="rect">
            <a:avLst/>
          </a:prstGeom>
        </p:spPr>
      </p:pic>
      <p:pic>
        <p:nvPicPr>
          <p:cNvPr id="77" name="Picture Placeholder 5"/>
          <p:cNvPicPr>
            <a:picLocks noChangeAspect="1"/>
          </p:cNvPicPr>
          <p:nvPr/>
        </p:nvPicPr>
        <p:blipFill>
          <a:blip r:embed="rId4" cstate="screen"/>
          <a:srcRect/>
          <a:stretch>
            <a:fillRect/>
          </a:stretch>
        </p:blipFill>
        <p:spPr>
          <a:xfrm>
            <a:off x="3241942" y="4732920"/>
            <a:ext cx="856140" cy="857544"/>
          </a:xfrm>
          <a:prstGeom prst="rect">
            <a:avLst/>
          </a:prstGeom>
        </p:spPr>
      </p:pic>
      <p:pic>
        <p:nvPicPr>
          <p:cNvPr id="78" name="Picture Placeholder 5"/>
          <p:cNvPicPr>
            <a:picLocks noChangeAspect="1"/>
          </p:cNvPicPr>
          <p:nvPr/>
        </p:nvPicPr>
        <p:blipFill>
          <a:blip r:embed="rId4" cstate="screen"/>
          <a:srcRect/>
          <a:stretch>
            <a:fillRect/>
          </a:stretch>
        </p:blipFill>
        <p:spPr>
          <a:xfrm>
            <a:off x="4438692" y="4733333"/>
            <a:ext cx="856140" cy="857544"/>
          </a:xfrm>
          <a:prstGeom prst="rect">
            <a:avLst/>
          </a:prstGeom>
        </p:spPr>
      </p:pic>
      <p:pic>
        <p:nvPicPr>
          <p:cNvPr id="79" name="Picture Placeholder 6"/>
          <p:cNvPicPr>
            <a:picLocks noChangeAspect="1"/>
          </p:cNvPicPr>
          <p:nvPr/>
        </p:nvPicPr>
        <p:blipFill>
          <a:blip r:embed="rId3" cstate="screen"/>
          <a:srcRect/>
          <a:stretch>
            <a:fillRect/>
          </a:stretch>
        </p:blipFill>
        <p:spPr>
          <a:xfrm>
            <a:off x="1739761" y="5213199"/>
            <a:ext cx="726652" cy="727605"/>
          </a:xfrm>
          <a:prstGeom prst="rect">
            <a:avLst/>
          </a:prstGeom>
        </p:spPr>
      </p:pic>
      <p:pic>
        <p:nvPicPr>
          <p:cNvPr id="80" name="Picture Placeholder 7"/>
          <p:cNvPicPr>
            <a:picLocks noChangeAspect="1"/>
          </p:cNvPicPr>
          <p:nvPr/>
        </p:nvPicPr>
        <p:blipFill>
          <a:blip r:embed="rId5" cstate="screen"/>
          <a:srcRect/>
          <a:stretch>
            <a:fillRect/>
          </a:stretch>
        </p:blipFill>
        <p:spPr>
          <a:xfrm>
            <a:off x="4933730" y="4339165"/>
            <a:ext cx="973878" cy="756324"/>
          </a:xfrm>
          <a:prstGeom prst="rect">
            <a:avLst/>
          </a:prstGeom>
        </p:spPr>
      </p:pic>
      <p:grpSp>
        <p:nvGrpSpPr>
          <p:cNvPr id="3" name="Group 2"/>
          <p:cNvGrpSpPr/>
          <p:nvPr/>
        </p:nvGrpSpPr>
        <p:grpSpPr>
          <a:xfrm>
            <a:off x="7529266" y="1511653"/>
            <a:ext cx="3557649" cy="4429948"/>
            <a:chOff x="7529266" y="1511653"/>
            <a:chExt cx="3557649" cy="4429948"/>
          </a:xfrm>
        </p:grpSpPr>
        <p:pic>
          <p:nvPicPr>
            <p:cNvPr id="50" name="Picture 49"/>
            <p:cNvPicPr>
              <a:picLocks noChangeAspect="1"/>
            </p:cNvPicPr>
            <p:nvPr/>
          </p:nvPicPr>
          <p:blipFill>
            <a:blip r:embed="rId6"/>
            <a:srcRect/>
            <a:stretch>
              <a:fillRect/>
            </a:stretch>
          </p:blipFill>
          <p:spPr>
            <a:xfrm>
              <a:off x="7529266" y="1849174"/>
              <a:ext cx="3557649" cy="3557649"/>
            </a:xfrm>
            <a:prstGeom prst="rect">
              <a:avLst/>
            </a:prstGeom>
          </p:spPr>
        </p:pic>
        <p:pic>
          <p:nvPicPr>
            <p:cNvPr id="32" name="Picture 31" descr="Chart, funnel chart&#10;&#10;Description automatically generated"/>
            <p:cNvPicPr>
              <a:picLocks noChangeAspect="1"/>
            </p:cNvPicPr>
            <p:nvPr/>
          </p:nvPicPr>
          <p:blipFill>
            <a:blip r:embed="rId7" cstate="screen"/>
            <a:stretch>
              <a:fillRect/>
            </a:stretch>
          </p:blipFill>
          <p:spPr>
            <a:xfrm>
              <a:off x="9860245" y="2504731"/>
              <a:ext cx="551881" cy="551881"/>
            </a:xfrm>
            <a:prstGeom prst="rect">
              <a:avLst/>
            </a:prstGeom>
          </p:spPr>
        </p:pic>
        <p:pic>
          <p:nvPicPr>
            <p:cNvPr id="33" name="Picture 32" descr="Chart, funnel chart&#10;&#10;Description automatically generated"/>
            <p:cNvPicPr>
              <a:picLocks noChangeAspect="1"/>
            </p:cNvPicPr>
            <p:nvPr/>
          </p:nvPicPr>
          <p:blipFill>
            <a:blip r:embed="rId8" cstate="screen"/>
            <a:stretch>
              <a:fillRect/>
            </a:stretch>
          </p:blipFill>
          <p:spPr>
            <a:xfrm>
              <a:off x="7952948" y="3548222"/>
              <a:ext cx="754502" cy="754502"/>
            </a:xfrm>
            <a:prstGeom prst="rect">
              <a:avLst/>
            </a:prstGeom>
          </p:spPr>
        </p:pic>
        <p:pic>
          <p:nvPicPr>
            <p:cNvPr id="34" name="Picture 33" descr="A picture containing funnel chart&#10;&#10;Description automatically generated"/>
            <p:cNvPicPr>
              <a:picLocks noChangeAspect="1"/>
            </p:cNvPicPr>
            <p:nvPr/>
          </p:nvPicPr>
          <p:blipFill>
            <a:blip r:embed="rId9" cstate="screen"/>
            <a:stretch>
              <a:fillRect/>
            </a:stretch>
          </p:blipFill>
          <p:spPr>
            <a:xfrm>
              <a:off x="9570932" y="1541184"/>
              <a:ext cx="855771" cy="855771"/>
            </a:xfrm>
            <a:prstGeom prst="rect">
              <a:avLst/>
            </a:prstGeom>
          </p:spPr>
        </p:pic>
        <p:pic>
          <p:nvPicPr>
            <p:cNvPr id="35" name="Picture 34" descr="Chart, funnel chart&#10;&#10;Description automatically generated"/>
            <p:cNvPicPr>
              <a:picLocks noChangeAspect="1"/>
            </p:cNvPicPr>
            <p:nvPr/>
          </p:nvPicPr>
          <p:blipFill>
            <a:blip r:embed="rId10" cstate="screen"/>
            <a:stretch>
              <a:fillRect/>
            </a:stretch>
          </p:blipFill>
          <p:spPr>
            <a:xfrm>
              <a:off x="7757679" y="2295409"/>
              <a:ext cx="926905" cy="926905"/>
            </a:xfrm>
            <a:prstGeom prst="rect">
              <a:avLst/>
            </a:prstGeom>
          </p:spPr>
        </p:pic>
        <p:sp>
          <p:nvSpPr>
            <p:cNvPr id="51" name="TextBox 50"/>
            <p:cNvSpPr txBox="1"/>
            <p:nvPr/>
          </p:nvSpPr>
          <p:spPr>
            <a:xfrm>
              <a:off x="7952052" y="5692302"/>
              <a:ext cx="2788648" cy="249299"/>
            </a:xfrm>
            <a:prstGeom prst="rect">
              <a:avLst/>
            </a:prstGeom>
            <a:noFill/>
            <a:ln>
              <a:noFill/>
            </a:ln>
          </p:spPr>
          <p:txBody>
            <a:bodyPr wrap="square" lIns="0" tIns="0" rIns="0" bIns="0" rtlCol="0" anchor="ctr">
              <a:spAutoFit/>
            </a:bodyPr>
            <a:lstStyle/>
            <a:p>
              <a:pPr algn="ctr">
                <a:lnSpc>
                  <a:spcPct val="90000"/>
                </a:lnSpc>
              </a:pPr>
              <a:r>
                <a:rPr lang="en-US" altLang="zh-CN" b="1" dirty="0" err="1">
                  <a:latin typeface="Noto Sans SC Regular" panose="020B0500000000000000" pitchFamily="34" charset="-122"/>
                  <a:ea typeface="Noto Sans SC Regular" panose="020B0500000000000000" pitchFamily="34" charset="-122"/>
                </a:rPr>
                <a:t>Exadata</a:t>
              </a:r>
              <a:r>
                <a:rPr lang="zh-CN" altLang="en-US" b="1" dirty="0">
                  <a:latin typeface="Noto Sans SC Regular" panose="020B0500000000000000" pitchFamily="34" charset="-122"/>
                  <a:ea typeface="Noto Sans SC Regular" panose="020B0500000000000000" pitchFamily="34" charset="-122"/>
                </a:rPr>
                <a:t>的极致整合</a:t>
              </a:r>
              <a:endParaRPr lang="en-US" b="1" dirty="0">
                <a:latin typeface="Noto Sans SC Regular" panose="020B0500000000000000" pitchFamily="34" charset="-122"/>
                <a:ea typeface="Noto Sans SC Regular" panose="020B0500000000000000" pitchFamily="34" charset="-122"/>
              </a:endParaRPr>
            </a:p>
          </p:txBody>
        </p:sp>
        <p:pic>
          <p:nvPicPr>
            <p:cNvPr id="53" name="Picture 52"/>
            <p:cNvPicPr>
              <a:picLocks noChangeAspect="1"/>
            </p:cNvPicPr>
            <p:nvPr/>
          </p:nvPicPr>
          <p:blipFill rotWithShape="1">
            <a:blip r:embed="rId11" cstate="screen"/>
            <a:srcRect/>
            <a:stretch>
              <a:fillRect/>
            </a:stretch>
          </p:blipFill>
          <p:spPr>
            <a:xfrm>
              <a:off x="9056220" y="2506934"/>
              <a:ext cx="629912" cy="753071"/>
            </a:xfrm>
            <a:prstGeom prst="rect">
              <a:avLst/>
            </a:prstGeom>
          </p:spPr>
        </p:pic>
        <p:pic>
          <p:nvPicPr>
            <p:cNvPr id="54" name="Picture 53"/>
            <p:cNvPicPr>
              <a:picLocks noChangeAspect="1"/>
            </p:cNvPicPr>
            <p:nvPr/>
          </p:nvPicPr>
          <p:blipFill rotWithShape="1">
            <a:blip r:embed="rId12" cstate="screen"/>
            <a:srcRect/>
            <a:stretch>
              <a:fillRect/>
            </a:stretch>
          </p:blipFill>
          <p:spPr>
            <a:xfrm>
              <a:off x="7757679" y="3365165"/>
              <a:ext cx="434522" cy="495705"/>
            </a:xfrm>
            <a:prstGeom prst="rect">
              <a:avLst/>
            </a:prstGeom>
          </p:spPr>
        </p:pic>
        <p:pic>
          <p:nvPicPr>
            <p:cNvPr id="55" name="Picture 54"/>
            <p:cNvPicPr>
              <a:picLocks noChangeAspect="1"/>
            </p:cNvPicPr>
            <p:nvPr/>
          </p:nvPicPr>
          <p:blipFill rotWithShape="1">
            <a:blip r:embed="rId13" cstate="screen"/>
            <a:srcRect/>
            <a:stretch>
              <a:fillRect/>
            </a:stretch>
          </p:blipFill>
          <p:spPr>
            <a:xfrm>
              <a:off x="8543277" y="1793978"/>
              <a:ext cx="473432" cy="515099"/>
            </a:xfrm>
            <a:prstGeom prst="rect">
              <a:avLst/>
            </a:prstGeom>
          </p:spPr>
        </p:pic>
        <p:pic>
          <p:nvPicPr>
            <p:cNvPr id="56" name="Picture 55"/>
            <p:cNvPicPr>
              <a:picLocks noChangeAspect="1"/>
            </p:cNvPicPr>
            <p:nvPr/>
          </p:nvPicPr>
          <p:blipFill>
            <a:blip r:embed="rId14" cstate="screen"/>
            <a:stretch>
              <a:fillRect/>
            </a:stretch>
          </p:blipFill>
          <p:spPr>
            <a:xfrm>
              <a:off x="8168756" y="2837860"/>
              <a:ext cx="682544" cy="637924"/>
            </a:xfrm>
            <a:prstGeom prst="rect">
              <a:avLst/>
            </a:prstGeom>
          </p:spPr>
        </p:pic>
        <p:pic>
          <p:nvPicPr>
            <p:cNvPr id="57" name="Picture 56" descr="Chart, funnel chart&#10;&#10;Description automatically generated"/>
            <p:cNvPicPr>
              <a:picLocks noChangeAspect="1"/>
            </p:cNvPicPr>
            <p:nvPr/>
          </p:nvPicPr>
          <p:blipFill>
            <a:blip r:embed="rId15" cstate="screen"/>
            <a:stretch>
              <a:fillRect/>
            </a:stretch>
          </p:blipFill>
          <p:spPr>
            <a:xfrm>
              <a:off x="10227895" y="2924620"/>
              <a:ext cx="670770" cy="670770"/>
            </a:xfrm>
            <a:prstGeom prst="rect">
              <a:avLst/>
            </a:prstGeom>
          </p:spPr>
        </p:pic>
        <p:pic>
          <p:nvPicPr>
            <p:cNvPr id="58" name="Picture 57"/>
            <p:cNvPicPr>
              <a:picLocks noChangeAspect="1"/>
            </p:cNvPicPr>
            <p:nvPr/>
          </p:nvPicPr>
          <p:blipFill>
            <a:blip r:embed="rId16" cstate="screen"/>
            <a:stretch>
              <a:fillRect/>
            </a:stretch>
          </p:blipFill>
          <p:spPr>
            <a:xfrm>
              <a:off x="9058806" y="1511653"/>
              <a:ext cx="485568" cy="453825"/>
            </a:xfrm>
            <a:prstGeom prst="rect">
              <a:avLst/>
            </a:prstGeom>
          </p:spPr>
        </p:pic>
        <p:pic>
          <p:nvPicPr>
            <p:cNvPr id="59" name="Picture 58" descr="Chart, funnel chart&#10;&#10;Description automatically generated"/>
            <p:cNvPicPr>
              <a:picLocks noChangeAspect="1"/>
            </p:cNvPicPr>
            <p:nvPr/>
          </p:nvPicPr>
          <p:blipFill>
            <a:blip r:embed="rId17" cstate="screen"/>
            <a:stretch>
              <a:fillRect/>
            </a:stretch>
          </p:blipFill>
          <p:spPr>
            <a:xfrm>
              <a:off x="9384074" y="2959583"/>
              <a:ext cx="886050" cy="886050"/>
            </a:xfrm>
            <a:prstGeom prst="rect">
              <a:avLst/>
            </a:prstGeom>
          </p:spPr>
        </p:pic>
        <p:pic>
          <p:nvPicPr>
            <p:cNvPr id="60" name="Picture 59"/>
            <p:cNvPicPr>
              <a:picLocks noChangeAspect="1"/>
            </p:cNvPicPr>
            <p:nvPr/>
          </p:nvPicPr>
          <p:blipFill rotWithShape="1">
            <a:blip r:embed="rId18" cstate="screen"/>
            <a:srcRect/>
            <a:stretch>
              <a:fillRect/>
            </a:stretch>
          </p:blipFill>
          <p:spPr>
            <a:xfrm>
              <a:off x="9991828" y="3644757"/>
              <a:ext cx="442620" cy="504943"/>
            </a:xfrm>
            <a:prstGeom prst="rect">
              <a:avLst/>
            </a:prstGeom>
          </p:spPr>
        </p:pic>
        <p:pic>
          <p:nvPicPr>
            <p:cNvPr id="61" name="Picture 60" descr="Chart, funnel chart&#10;&#10;Description automatically generated"/>
            <p:cNvPicPr>
              <a:picLocks noChangeAspect="1"/>
            </p:cNvPicPr>
            <p:nvPr/>
          </p:nvPicPr>
          <p:blipFill>
            <a:blip r:embed="rId19" cstate="screen"/>
            <a:stretch>
              <a:fillRect/>
            </a:stretch>
          </p:blipFill>
          <p:spPr>
            <a:xfrm>
              <a:off x="8639603" y="3324383"/>
              <a:ext cx="822960" cy="822960"/>
            </a:xfrm>
            <a:prstGeom prst="rect">
              <a:avLst/>
            </a:prstGeom>
          </p:spPr>
        </p:pic>
        <p:sp>
          <p:nvSpPr>
            <p:cNvPr id="62" name="TextBox 61"/>
            <p:cNvSpPr txBox="1"/>
            <p:nvPr/>
          </p:nvSpPr>
          <p:spPr>
            <a:xfrm>
              <a:off x="7793246" y="2641994"/>
              <a:ext cx="855770" cy="307777"/>
            </a:xfrm>
            <a:prstGeom prst="rect">
              <a:avLst/>
            </a:prstGeom>
            <a:noFill/>
          </p:spPr>
          <p:txBody>
            <a:bodyPr wrap="square" rtlCol="0">
              <a:spAutoFit/>
            </a:bodyPr>
            <a:lstStyle/>
            <a:p>
              <a:pPr algn="ctr"/>
              <a:r>
                <a:rPr lang="en-US" sz="1400" b="1" dirty="0">
                  <a:solidFill>
                    <a:schemeClr val="bg2"/>
                  </a:solidFill>
                  <a:latin typeface="Noto Sans SC Regular" panose="020B0500000000000000" pitchFamily="34" charset="-122"/>
                  <a:ea typeface="Noto Sans SC Regular" panose="020B0500000000000000" pitchFamily="34" charset="-122"/>
                </a:rPr>
                <a:t>Sales</a:t>
              </a:r>
              <a:endParaRPr lang="en-US" sz="1400" b="1" dirty="0">
                <a:solidFill>
                  <a:schemeClr val="bg2"/>
                </a:solidFill>
                <a:latin typeface="Noto Sans SC Regular" panose="020B0500000000000000" pitchFamily="34" charset="-122"/>
                <a:ea typeface="Noto Sans SC Regular" panose="020B0500000000000000" pitchFamily="34" charset="-122"/>
              </a:endParaRPr>
            </a:p>
          </p:txBody>
        </p:sp>
        <p:sp>
          <p:nvSpPr>
            <p:cNvPr id="63" name="TextBox 62"/>
            <p:cNvSpPr txBox="1"/>
            <p:nvPr/>
          </p:nvSpPr>
          <p:spPr>
            <a:xfrm>
              <a:off x="9645564" y="1872215"/>
              <a:ext cx="706507" cy="307777"/>
            </a:xfrm>
            <a:prstGeom prst="rect">
              <a:avLst/>
            </a:prstGeom>
            <a:noFill/>
          </p:spPr>
          <p:txBody>
            <a:bodyPr wrap="square" rtlCol="0">
              <a:spAutoFit/>
            </a:bodyPr>
            <a:lstStyle/>
            <a:p>
              <a:pPr algn="ctr"/>
              <a:r>
                <a:rPr lang="en-US" sz="1400" b="1" dirty="0">
                  <a:solidFill>
                    <a:schemeClr val="bg2"/>
                  </a:solidFill>
                  <a:latin typeface="Noto Sans SC Regular" panose="020B0500000000000000" pitchFamily="34" charset="-122"/>
                  <a:ea typeface="Noto Sans SC Regular" panose="020B0500000000000000" pitchFamily="34" charset="-122"/>
                </a:rPr>
                <a:t>Mktg</a:t>
              </a:r>
              <a:endParaRPr lang="en-US" sz="1400" b="1" dirty="0">
                <a:solidFill>
                  <a:schemeClr val="bg2"/>
                </a:solidFill>
                <a:latin typeface="Noto Sans SC Regular" panose="020B0500000000000000" pitchFamily="34" charset="-122"/>
                <a:ea typeface="Noto Sans SC Regular" panose="020B0500000000000000" pitchFamily="34" charset="-122"/>
              </a:endParaRPr>
            </a:p>
          </p:txBody>
        </p:sp>
        <p:sp>
          <p:nvSpPr>
            <p:cNvPr id="64" name="TextBox 63"/>
            <p:cNvSpPr txBox="1"/>
            <p:nvPr/>
          </p:nvSpPr>
          <p:spPr>
            <a:xfrm>
              <a:off x="9458872" y="3320222"/>
              <a:ext cx="736454" cy="307777"/>
            </a:xfrm>
            <a:prstGeom prst="rect">
              <a:avLst/>
            </a:prstGeom>
            <a:noFill/>
          </p:spPr>
          <p:txBody>
            <a:bodyPr wrap="square" rtlCol="0">
              <a:spAutoFit/>
            </a:bodyPr>
            <a:lstStyle/>
            <a:p>
              <a:pPr algn="ctr"/>
              <a:r>
                <a:rPr lang="en-US" sz="1400" b="1" dirty="0">
                  <a:solidFill>
                    <a:schemeClr val="bg2"/>
                  </a:solidFill>
                  <a:latin typeface="Noto Sans SC Regular" panose="020B0500000000000000" pitchFamily="34" charset="-122"/>
                  <a:ea typeface="Noto Sans SC Regular" panose="020B0500000000000000" pitchFamily="34" charset="-122"/>
                </a:rPr>
                <a:t>CRM</a:t>
              </a:r>
              <a:endParaRPr lang="en-US" sz="1400" b="1" dirty="0">
                <a:solidFill>
                  <a:schemeClr val="bg2"/>
                </a:solidFill>
                <a:latin typeface="Noto Sans SC Regular" panose="020B0500000000000000" pitchFamily="34" charset="-122"/>
                <a:ea typeface="Noto Sans SC Regular" panose="020B0500000000000000" pitchFamily="34" charset="-122"/>
              </a:endParaRPr>
            </a:p>
          </p:txBody>
        </p:sp>
        <p:sp>
          <p:nvSpPr>
            <p:cNvPr id="65" name="TextBox 64"/>
            <p:cNvSpPr txBox="1"/>
            <p:nvPr/>
          </p:nvSpPr>
          <p:spPr>
            <a:xfrm>
              <a:off x="10269296" y="3145444"/>
              <a:ext cx="587969" cy="307777"/>
            </a:xfrm>
            <a:prstGeom prst="rect">
              <a:avLst/>
            </a:prstGeom>
            <a:noFill/>
          </p:spPr>
          <p:txBody>
            <a:bodyPr wrap="square" rtlCol="0">
              <a:spAutoFit/>
            </a:bodyPr>
            <a:lstStyle/>
            <a:p>
              <a:pPr algn="ctr"/>
              <a:r>
                <a:rPr lang="en-US" sz="1400" b="1" dirty="0">
                  <a:solidFill>
                    <a:schemeClr val="bg2"/>
                  </a:solidFill>
                  <a:latin typeface="Noto Sans SC Regular" panose="020B0500000000000000" pitchFamily="34" charset="-122"/>
                  <a:ea typeface="Noto Sans SC Regular" panose="020B0500000000000000" pitchFamily="34" charset="-122"/>
                </a:rPr>
                <a:t>HR</a:t>
              </a:r>
              <a:endParaRPr lang="en-US" sz="1400" b="1" dirty="0">
                <a:solidFill>
                  <a:schemeClr val="bg2"/>
                </a:solidFill>
                <a:latin typeface="Noto Sans SC Regular" panose="020B0500000000000000" pitchFamily="34" charset="-122"/>
                <a:ea typeface="Noto Sans SC Regular" panose="020B0500000000000000" pitchFamily="34" charset="-122"/>
              </a:endParaRPr>
            </a:p>
          </p:txBody>
        </p:sp>
        <p:sp>
          <p:nvSpPr>
            <p:cNvPr id="67" name="TextBox 66"/>
            <p:cNvSpPr txBox="1"/>
            <p:nvPr/>
          </p:nvSpPr>
          <p:spPr>
            <a:xfrm>
              <a:off x="8737524" y="3647952"/>
              <a:ext cx="627119" cy="307777"/>
            </a:xfrm>
            <a:prstGeom prst="rect">
              <a:avLst/>
            </a:prstGeom>
            <a:noFill/>
          </p:spPr>
          <p:txBody>
            <a:bodyPr wrap="square" rtlCol="0">
              <a:spAutoFit/>
            </a:bodyPr>
            <a:lstStyle/>
            <a:p>
              <a:pPr algn="ctr"/>
              <a:r>
                <a:rPr lang="en-US" sz="1400" b="1" dirty="0">
                  <a:solidFill>
                    <a:schemeClr val="bg2"/>
                  </a:solidFill>
                  <a:latin typeface="Noto Sans SC Regular" panose="020B0500000000000000" pitchFamily="34" charset="-122"/>
                  <a:ea typeface="Noto Sans SC Regular" panose="020B0500000000000000" pitchFamily="34" charset="-122"/>
                </a:rPr>
                <a:t>DW</a:t>
              </a:r>
              <a:endParaRPr lang="en-US" sz="1400" b="1" dirty="0">
                <a:solidFill>
                  <a:schemeClr val="bg2"/>
                </a:solidFill>
                <a:latin typeface="Noto Sans SC Regular" panose="020B0500000000000000" pitchFamily="34" charset="-122"/>
                <a:ea typeface="Noto Sans SC Regular" panose="020B0500000000000000" pitchFamily="34" charset="-122"/>
              </a:endParaRPr>
            </a:p>
          </p:txBody>
        </p:sp>
        <p:sp>
          <p:nvSpPr>
            <p:cNvPr id="68" name="TextBox 67"/>
            <p:cNvSpPr txBox="1"/>
            <p:nvPr/>
          </p:nvSpPr>
          <p:spPr>
            <a:xfrm>
              <a:off x="9002949" y="2774324"/>
              <a:ext cx="736454" cy="307777"/>
            </a:xfrm>
            <a:prstGeom prst="rect">
              <a:avLst/>
            </a:prstGeom>
            <a:noFill/>
          </p:spPr>
          <p:txBody>
            <a:bodyPr wrap="square" rtlCol="0">
              <a:spAutoFit/>
            </a:bodyPr>
            <a:lstStyle/>
            <a:p>
              <a:pPr algn="ctr"/>
              <a:r>
                <a:rPr lang="en-US" sz="1400" b="1" dirty="0" err="1">
                  <a:solidFill>
                    <a:schemeClr val="bg2"/>
                  </a:solidFill>
                  <a:latin typeface="Noto Sans SC Regular" panose="020B0500000000000000" pitchFamily="34" charset="-122"/>
                  <a:ea typeface="Noto Sans SC Regular" panose="020B0500000000000000" pitchFamily="34" charset="-122"/>
                </a:rPr>
                <a:t>Mfg</a:t>
              </a:r>
              <a:endParaRPr lang="en-US" sz="1400" b="1" dirty="0">
                <a:solidFill>
                  <a:schemeClr val="bg2"/>
                </a:solidFill>
                <a:latin typeface="Noto Sans SC Regular" panose="020B0500000000000000" pitchFamily="34" charset="-122"/>
                <a:ea typeface="Noto Sans SC Regular" panose="020B0500000000000000" pitchFamily="34" charset="-122"/>
              </a:endParaRPr>
            </a:p>
          </p:txBody>
        </p:sp>
        <p:sp>
          <p:nvSpPr>
            <p:cNvPr id="69" name="TextBox 68"/>
            <p:cNvSpPr txBox="1"/>
            <p:nvPr/>
          </p:nvSpPr>
          <p:spPr>
            <a:xfrm>
              <a:off x="7961972" y="3833832"/>
              <a:ext cx="736454" cy="307777"/>
            </a:xfrm>
            <a:prstGeom prst="rect">
              <a:avLst/>
            </a:prstGeom>
            <a:noFill/>
          </p:spPr>
          <p:txBody>
            <a:bodyPr wrap="square" rtlCol="0">
              <a:spAutoFit/>
            </a:bodyPr>
            <a:lstStyle/>
            <a:p>
              <a:pPr algn="ctr"/>
              <a:r>
                <a:rPr lang="en-US" sz="1400" b="1" dirty="0">
                  <a:solidFill>
                    <a:schemeClr val="bg2"/>
                  </a:solidFill>
                  <a:latin typeface="Noto Sans SC Regular" panose="020B0500000000000000" pitchFamily="34" charset="-122"/>
                  <a:ea typeface="Noto Sans SC Regular" panose="020B0500000000000000" pitchFamily="34" charset="-122"/>
                </a:rPr>
                <a:t>QA</a:t>
              </a:r>
              <a:endParaRPr lang="en-US" sz="1400" b="1" dirty="0">
                <a:solidFill>
                  <a:schemeClr val="bg2"/>
                </a:solidFill>
                <a:latin typeface="Noto Sans SC Regular" panose="020B0500000000000000" pitchFamily="34" charset="-122"/>
                <a:ea typeface="Noto Sans SC Regular" panose="020B0500000000000000" pitchFamily="34" charset="-122"/>
              </a:endParaRPr>
            </a:p>
          </p:txBody>
        </p:sp>
      </p:grpSp>
      <p:cxnSp>
        <p:nvCxnSpPr>
          <p:cNvPr id="70" name="Straight Connector 69"/>
          <p:cNvCxnSpPr/>
          <p:nvPr/>
        </p:nvCxnSpPr>
        <p:spPr>
          <a:xfrm>
            <a:off x="7343995" y="1611220"/>
            <a:ext cx="0" cy="4582983"/>
          </a:xfrm>
          <a:prstGeom prst="line">
            <a:avLst/>
          </a:prstGeom>
          <a:ln w="28575">
            <a:solidFill>
              <a:schemeClr val="tx1">
                <a:lumMod val="40000"/>
                <a:lumOff val="60000"/>
              </a:schemeClr>
            </a:solidFill>
            <a:prstDash val="sysDot"/>
            <a:miter lim="800000"/>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483575" y="5941601"/>
            <a:ext cx="4367903" cy="249299"/>
          </a:xfrm>
          <a:prstGeom prst="rect">
            <a:avLst/>
          </a:prstGeom>
          <a:noFill/>
          <a:ln>
            <a:noFill/>
          </a:ln>
        </p:spPr>
        <p:txBody>
          <a:bodyPr wrap="square" lIns="0" tIns="0" rIns="0" bIns="0" rtlCol="0" anchor="ctr">
            <a:spAutoFit/>
          </a:bodyPr>
          <a:lstStyle>
            <a:defPPr>
              <a:defRPr lang="en-US"/>
            </a:defPPr>
            <a:lvl1pPr algn="ctr">
              <a:lnSpc>
                <a:spcPct val="90000"/>
              </a:lnSpc>
              <a:defRPr b="1"/>
            </a:lvl1pPr>
          </a:lstStyle>
          <a:p>
            <a:r>
              <a:rPr lang="zh-CN" altLang="en-US" dirty="0">
                <a:latin typeface="Noto Sans SC Regular" panose="020B0500000000000000" pitchFamily="34" charset="-122"/>
                <a:ea typeface="Noto Sans SC Regular" panose="020B0500000000000000" pitchFamily="34" charset="-122"/>
              </a:rPr>
              <a:t>自动工作负载优先级管理</a:t>
            </a:r>
            <a:endParaRPr lang="en-US" dirty="0">
              <a:latin typeface="Noto Sans SC Regular" panose="020B0500000000000000" pitchFamily="34" charset="-122"/>
              <a:ea typeface="Noto Sans SC Regular" panose="020B0500000000000000" pitchFamily="34" charset="-122"/>
            </a:endParaRPr>
          </a:p>
        </p:txBody>
      </p:sp>
      <p:sp>
        <p:nvSpPr>
          <p:cNvPr id="8" name="页脚占位符 7"/>
          <p:cNvSpPr>
            <a:spLocks noGrp="1"/>
          </p:cNvSpPr>
          <p:nvPr>
            <p:ph type="ftr" sz="quarter" idx="3"/>
          </p:nvPr>
        </p:nvSpPr>
        <p:spPr>
          <a:xfrm>
            <a:off x="1127759" y="6423978"/>
            <a:ext cx="5745379" cy="365125"/>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2022, Oracle and/or its affiliates</a:t>
            </a:r>
            <a:endParaRPr lang="en-US" dirty="0">
              <a:latin typeface="Noto Sans SC Regular" panose="020B0500000000000000" pitchFamily="34" charset="-122"/>
              <a:ea typeface="Noto Sans SC Regular" panose="020B0500000000000000" pitchFamily="34" charset="-122"/>
            </a:endParaRPr>
          </a:p>
        </p:txBody>
      </p:sp>
      <p:sp>
        <p:nvSpPr>
          <p:cNvPr id="9" name="灯片编号占位符 8"/>
          <p:cNvSpPr>
            <a:spLocks noGrp="1"/>
          </p:cNvSpPr>
          <p:nvPr>
            <p:ph type="sldNum" sz="quarter" idx="4"/>
          </p:nvPr>
        </p:nvSpPr>
        <p:spPr>
          <a:xfrm>
            <a:off x="762000" y="6423660"/>
            <a:ext cx="365760" cy="36576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5D60D9-5372-5F40-9443-0F9AE5BDC3C8}" type="slidenum">
              <a:rPr lang="en-US" smtClean="0"/>
            </a:fld>
            <a:endParaRPr lang="en-US" dirty="0">
              <a:latin typeface="Noto Sans SC Regular" panose="020B0500000000000000" pitchFamily="34" charset="-122"/>
              <a:ea typeface="Noto Sans SC Regular" panose="020B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zh-CN" altLang="en-US" dirty="0">
                <a:solidFill>
                  <a:srgbClr val="FF0000"/>
                </a:solidFill>
                <a:latin typeface="Noto Sans SC Regular" panose="020B0500000000000000" pitchFamily="34" charset="-122"/>
                <a:ea typeface="Noto Sans SC Regular" panose="020B0500000000000000" pitchFamily="34" charset="-122"/>
              </a:rPr>
              <a:t>降本增效</a:t>
            </a:r>
            <a:endParaRPr lang="en-US" dirty="0">
              <a:solidFill>
                <a:srgbClr val="FF0000"/>
              </a:solidFill>
              <a:latin typeface="Noto Sans SC Regular" panose="020B0500000000000000" pitchFamily="34" charset="-122"/>
              <a:ea typeface="Noto Sans SC Regular" panose="020B0500000000000000" pitchFamily="34" charset="-122"/>
            </a:endParaRPr>
          </a:p>
        </p:txBody>
      </p:sp>
      <p:sp>
        <p:nvSpPr>
          <p:cNvPr id="2" name="Content Placeholder 1"/>
          <p:cNvSpPr>
            <a:spLocks noGrp="1"/>
          </p:cNvSpPr>
          <p:nvPr>
            <p:ph sz="quarter" idx="14"/>
          </p:nvPr>
        </p:nvSpPr>
        <p:spPr>
          <a:xfrm>
            <a:off x="766763" y="1834037"/>
            <a:ext cx="10671175" cy="4273076"/>
          </a:xfrm>
        </p:spPr>
        <p:txBody>
          <a:bodyPr/>
          <a:lstStyle/>
          <a:p>
            <a:pPr marL="230505" indent="-230505">
              <a:spcAft>
                <a:spcPts val="600"/>
              </a:spcAft>
              <a:buClr>
                <a:schemeClr val="tx1"/>
              </a:buClr>
              <a:buFont typeface="Arial" panose="020B0604020202020204" pitchFamily="34" charset="0"/>
              <a:buChar char="•"/>
            </a:pPr>
            <a:r>
              <a:rPr lang="zh-CN" altLang="en-US" sz="2200" dirty="0">
                <a:latin typeface="Noto Sans SC Regular" panose="020B0500000000000000" pitchFamily="34" charset="-122"/>
                <a:ea typeface="Noto Sans SC Regular" panose="020B0500000000000000" pitchFamily="34" charset="-122"/>
              </a:rPr>
              <a:t>部署更多</a:t>
            </a:r>
            <a:r>
              <a:rPr lang="zh-CN" altLang="en-US" sz="2200" b="1" dirty="0">
                <a:latin typeface="Noto Sans SC Regular" panose="020B0500000000000000" pitchFamily="34" charset="-122"/>
                <a:ea typeface="Noto Sans SC Regular" panose="020B0500000000000000" pitchFamily="34" charset="-122"/>
              </a:rPr>
              <a:t>数据库</a:t>
            </a:r>
            <a:endParaRPr lang="en-US" sz="2200" b="1" dirty="0">
              <a:solidFill>
                <a:schemeClr val="tx2">
                  <a:lumMod val="90000"/>
                  <a:lumOff val="10000"/>
                </a:schemeClr>
              </a:solidFill>
              <a:latin typeface="Noto Sans SC Regular" panose="020B0500000000000000" pitchFamily="34" charset="-122"/>
              <a:ea typeface="Noto Sans SC Regular" panose="020B0500000000000000" pitchFamily="34" charset="-122"/>
            </a:endParaRPr>
          </a:p>
          <a:p>
            <a:pPr marL="230505" indent="-230505">
              <a:spcAft>
                <a:spcPts val="600"/>
              </a:spcAft>
              <a:buClr>
                <a:schemeClr val="tx1"/>
              </a:buClr>
              <a:buFont typeface="Arial" panose="020B0604020202020204" pitchFamily="34" charset="0"/>
              <a:buChar char="•"/>
            </a:pPr>
            <a:r>
              <a:rPr lang="zh-CN" altLang="en-US" sz="2200" dirty="0">
                <a:latin typeface="Noto Sans SC Regular" panose="020B0500000000000000" pitchFamily="34" charset="-122"/>
                <a:ea typeface="Noto Sans SC Regular" panose="020B0500000000000000" pitchFamily="34" charset="-122"/>
              </a:rPr>
              <a:t>处理更多</a:t>
            </a:r>
            <a:r>
              <a:rPr lang="zh-CN" altLang="en-US" sz="2200" b="1" dirty="0">
                <a:latin typeface="Noto Sans SC Regular" panose="020B0500000000000000" pitchFamily="34" charset="-122"/>
                <a:ea typeface="Noto Sans SC Regular" panose="020B0500000000000000" pitchFamily="34" charset="-122"/>
              </a:rPr>
              <a:t>数据</a:t>
            </a:r>
            <a:endParaRPr lang="en-US" sz="2200" b="1" dirty="0">
              <a:solidFill>
                <a:schemeClr val="tx2">
                  <a:lumMod val="90000"/>
                  <a:lumOff val="10000"/>
                </a:schemeClr>
              </a:solidFill>
              <a:latin typeface="Noto Sans SC Regular" panose="020B0500000000000000" pitchFamily="34" charset="-122"/>
              <a:ea typeface="Noto Sans SC Regular" panose="020B0500000000000000" pitchFamily="34" charset="-122"/>
            </a:endParaRPr>
          </a:p>
          <a:p>
            <a:pPr marL="230505" indent="-230505">
              <a:spcAft>
                <a:spcPts val="600"/>
              </a:spcAft>
              <a:buClr>
                <a:schemeClr val="tx1"/>
              </a:buClr>
              <a:buFont typeface="Arial" panose="020B0604020202020204" pitchFamily="34" charset="0"/>
              <a:buChar char="•"/>
            </a:pPr>
            <a:r>
              <a:rPr lang="zh-CN" altLang="en-US" sz="2200" dirty="0">
                <a:latin typeface="Noto Sans SC Regular" panose="020B0500000000000000" pitchFamily="34" charset="-122"/>
                <a:ea typeface="Noto Sans SC Regular" panose="020B0500000000000000" pitchFamily="34" charset="-122"/>
              </a:rPr>
              <a:t>支持更多</a:t>
            </a:r>
            <a:r>
              <a:rPr lang="zh-CN" altLang="en-US" sz="2200" b="1" dirty="0">
                <a:latin typeface="Noto Sans SC Regular" panose="020B0500000000000000" pitchFamily="34" charset="-122"/>
                <a:ea typeface="Noto Sans SC Regular" panose="020B0500000000000000" pitchFamily="34" charset="-122"/>
              </a:rPr>
              <a:t>用户</a:t>
            </a:r>
            <a:endParaRPr lang="en-US" sz="2200" b="1" dirty="0">
              <a:solidFill>
                <a:schemeClr val="tx2">
                  <a:lumMod val="90000"/>
                  <a:lumOff val="10000"/>
                </a:schemeClr>
              </a:solidFill>
              <a:latin typeface="Noto Sans SC Regular" panose="020B0500000000000000" pitchFamily="34" charset="-122"/>
              <a:ea typeface="Noto Sans SC Regular" panose="020B0500000000000000" pitchFamily="34" charset="-122"/>
            </a:endParaRPr>
          </a:p>
          <a:p>
            <a:pPr marL="230505" indent="-230505">
              <a:spcAft>
                <a:spcPts val="600"/>
              </a:spcAft>
              <a:buClr>
                <a:schemeClr val="tx1"/>
              </a:buClr>
              <a:buFont typeface="Arial" panose="020B0604020202020204" pitchFamily="34" charset="0"/>
              <a:buChar char="•"/>
            </a:pPr>
            <a:r>
              <a:rPr lang="zh-CN" altLang="en-US" sz="2200" dirty="0">
                <a:latin typeface="Noto Sans SC Regular" panose="020B0500000000000000" pitchFamily="34" charset="-122"/>
                <a:ea typeface="Noto Sans SC Regular" panose="020B0500000000000000" pitchFamily="34" charset="-122"/>
              </a:rPr>
              <a:t>整合更多的</a:t>
            </a:r>
            <a:r>
              <a:rPr lang="zh-CN" altLang="en-US" sz="2200" b="1" dirty="0">
                <a:latin typeface="Noto Sans SC Regular" panose="020B0500000000000000" pitchFamily="34" charset="-122"/>
                <a:ea typeface="Noto Sans SC Regular" panose="020B0500000000000000" pitchFamily="34" charset="-122"/>
              </a:rPr>
              <a:t>用户负载</a:t>
            </a:r>
            <a:endParaRPr lang="en-US" sz="2200" b="1" dirty="0">
              <a:solidFill>
                <a:schemeClr val="tx2">
                  <a:lumMod val="90000"/>
                  <a:lumOff val="10000"/>
                </a:schemeClr>
              </a:solidFill>
              <a:latin typeface="Noto Sans SC Regular" panose="020B0500000000000000" pitchFamily="34" charset="-122"/>
              <a:ea typeface="Noto Sans SC Regular" panose="020B0500000000000000" pitchFamily="34" charset="-122"/>
            </a:endParaRPr>
          </a:p>
          <a:p>
            <a:pPr marL="230505" indent="-230505">
              <a:spcAft>
                <a:spcPts val="600"/>
              </a:spcAft>
              <a:buClr>
                <a:schemeClr val="tx1"/>
              </a:buClr>
              <a:buFont typeface="Arial" panose="020B0604020202020204" pitchFamily="34" charset="0"/>
              <a:buChar char="•"/>
            </a:pPr>
            <a:r>
              <a:rPr lang="zh-CN" altLang="en-US" sz="2200" dirty="0">
                <a:latin typeface="Noto Sans SC Regular" panose="020B0500000000000000" pitchFamily="34" charset="-122"/>
                <a:ea typeface="Noto Sans SC Regular" panose="020B0500000000000000" pitchFamily="34" charset="-122"/>
              </a:rPr>
              <a:t>完成更多</a:t>
            </a:r>
            <a:r>
              <a:rPr lang="zh-CN" altLang="en-US" sz="2200" b="1" dirty="0">
                <a:latin typeface="Noto Sans SC Regular" panose="020B0500000000000000" pitchFamily="34" charset="-122"/>
                <a:ea typeface="Noto Sans SC Regular" panose="020B0500000000000000" pitchFamily="34" charset="-122"/>
              </a:rPr>
              <a:t>交易</a:t>
            </a:r>
            <a:endParaRPr lang="en-US" sz="2200" b="1" dirty="0">
              <a:solidFill>
                <a:schemeClr val="tx2">
                  <a:lumMod val="90000"/>
                  <a:lumOff val="10000"/>
                </a:schemeClr>
              </a:solidFill>
              <a:latin typeface="Noto Sans SC Regular" panose="020B0500000000000000" pitchFamily="34" charset="-122"/>
              <a:ea typeface="Noto Sans SC Regular" panose="020B0500000000000000" pitchFamily="34" charset="-122"/>
            </a:endParaRPr>
          </a:p>
          <a:p>
            <a:pPr marL="230505" indent="-230505">
              <a:spcAft>
                <a:spcPts val="600"/>
              </a:spcAft>
              <a:buClr>
                <a:schemeClr val="tx1"/>
              </a:buClr>
              <a:buFont typeface="Arial" panose="020B0604020202020204" pitchFamily="34" charset="0"/>
              <a:buChar char="•"/>
            </a:pPr>
            <a:r>
              <a:rPr lang="zh-CN" altLang="en-US" sz="2200" dirty="0">
                <a:latin typeface="Noto Sans SC Regular" panose="020B0500000000000000" pitchFamily="34" charset="-122"/>
                <a:ea typeface="Noto Sans SC Regular" panose="020B0500000000000000" pitchFamily="34" charset="-122"/>
              </a:rPr>
              <a:t>支持更多</a:t>
            </a:r>
            <a:r>
              <a:rPr lang="zh-CN" altLang="en-US" sz="2200" b="1" dirty="0">
                <a:latin typeface="Noto Sans SC Regular" panose="020B0500000000000000" pitchFamily="34" charset="-122"/>
                <a:ea typeface="Noto Sans SC Regular" panose="020B0500000000000000" pitchFamily="34" charset="-122"/>
              </a:rPr>
              <a:t>分析</a:t>
            </a:r>
            <a:endParaRPr lang="en-US" sz="2200" b="1" dirty="0">
              <a:solidFill>
                <a:schemeClr val="tx2">
                  <a:lumMod val="90000"/>
                  <a:lumOff val="10000"/>
                </a:schemeClr>
              </a:solidFill>
              <a:latin typeface="Noto Sans SC Regular" panose="020B0500000000000000" pitchFamily="34" charset="-122"/>
              <a:ea typeface="Noto Sans SC Regular" panose="020B0500000000000000" pitchFamily="34" charset="-122"/>
            </a:endParaRPr>
          </a:p>
          <a:p>
            <a:pPr>
              <a:spcAft>
                <a:spcPts val="600"/>
              </a:spcAft>
              <a:buClr>
                <a:schemeClr val="tx1"/>
              </a:buClr>
            </a:pPr>
            <a:endParaRPr lang="en-US" sz="2200" b="1" dirty="0">
              <a:solidFill>
                <a:schemeClr val="tx2">
                  <a:lumMod val="90000"/>
                  <a:lumOff val="10000"/>
                </a:schemeClr>
              </a:solidFill>
              <a:latin typeface="Noto Sans SC Regular" panose="020B0500000000000000" pitchFamily="34" charset="-122"/>
              <a:ea typeface="Noto Sans SC Regular" panose="020B0500000000000000" pitchFamily="34" charset="-122"/>
              <a:cs typeface="Oracle Sans" panose="020B0503020204020204" pitchFamily="34" charset="0"/>
            </a:endParaRPr>
          </a:p>
          <a:p>
            <a:endParaRPr lang="en-US" sz="2000" dirty="0">
              <a:latin typeface="Noto Sans SC Regular" panose="020B0500000000000000" pitchFamily="34" charset="-122"/>
              <a:ea typeface="Noto Sans SC Regular" panose="020B0500000000000000" pitchFamily="34" charset="-122"/>
            </a:endParaRPr>
          </a:p>
          <a:p>
            <a:endParaRPr lang="en-US" sz="2000" dirty="0">
              <a:latin typeface="Noto Sans SC Regular" panose="020B0500000000000000" pitchFamily="34" charset="-122"/>
              <a:ea typeface="Noto Sans SC Regular" panose="020B0500000000000000" pitchFamily="34" charset="-122"/>
            </a:endParaRPr>
          </a:p>
        </p:txBody>
      </p:sp>
      <p:sp>
        <p:nvSpPr>
          <p:cNvPr id="3" name="Title 2"/>
          <p:cNvSpPr>
            <a:spLocks noGrp="1"/>
          </p:cNvSpPr>
          <p:nvPr>
            <p:ph type="title"/>
          </p:nvPr>
        </p:nvSpPr>
        <p:spPr/>
        <p:txBody>
          <a:bodyPr/>
          <a:lstStyle/>
          <a:p>
            <a:r>
              <a:rPr lang="zh-CN" altLang="en-US" dirty="0">
                <a:latin typeface="Noto Sans SC Regular" panose="020B0500000000000000" pitchFamily="34" charset="-122"/>
                <a:ea typeface="Noto Sans SC Regular" panose="020B0500000000000000" pitchFamily="34" charset="-122"/>
              </a:rPr>
              <a:t>极致的性能和整合</a:t>
            </a:r>
            <a:r>
              <a:rPr lang="en-US" dirty="0">
                <a:latin typeface="Noto Sans SC Regular" panose="020B0500000000000000" pitchFamily="34" charset="-122"/>
                <a:ea typeface="Noto Sans SC Regular" panose="020B0500000000000000" pitchFamily="34" charset="-122"/>
              </a:rPr>
              <a:t> = </a:t>
            </a:r>
            <a:r>
              <a:rPr lang="zh-CN" altLang="en-US" dirty="0">
                <a:latin typeface="Noto Sans SC Regular" panose="020B0500000000000000" pitchFamily="34" charset="-122"/>
                <a:ea typeface="Noto Sans SC Regular" panose="020B0500000000000000" pitchFamily="34" charset="-122"/>
              </a:rPr>
              <a:t>规模经济</a:t>
            </a:r>
            <a:endParaRPr lang="en-US" dirty="0">
              <a:latin typeface="Noto Sans SC Regular" panose="020B0500000000000000" pitchFamily="34" charset="-122"/>
              <a:ea typeface="Noto Sans SC Regular" panose="020B0500000000000000" pitchFamily="34" charset="-122"/>
            </a:endParaRPr>
          </a:p>
        </p:txBody>
      </p:sp>
      <p:cxnSp>
        <p:nvCxnSpPr>
          <p:cNvPr id="11" name="Straight Connector 10"/>
          <p:cNvCxnSpPr/>
          <p:nvPr/>
        </p:nvCxnSpPr>
        <p:spPr>
          <a:xfrm>
            <a:off x="5370814" y="1834037"/>
            <a:ext cx="0" cy="4273076"/>
          </a:xfrm>
          <a:prstGeom prst="line">
            <a:avLst/>
          </a:prstGeom>
          <a:ln w="28575">
            <a:solidFill>
              <a:schemeClr val="tx1">
                <a:lumMod val="40000"/>
                <a:lumOff val="60000"/>
              </a:schemeClr>
            </a:solidFill>
            <a:prstDash val="sysDot"/>
            <a:miter lim="800000"/>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497582" y="1773054"/>
            <a:ext cx="4591330" cy="430887"/>
          </a:xfrm>
          <a:prstGeom prst="rect">
            <a:avLst/>
          </a:prstGeom>
        </p:spPr>
        <p:txBody>
          <a:bodyPr wrap="square">
            <a:spAutoFit/>
          </a:bodyPr>
          <a:lstStyle/>
          <a:p>
            <a:pPr algn="ctr"/>
            <a:r>
              <a:rPr lang="zh-CN" altLang="en-US" sz="2200" b="1" dirty="0">
                <a:solidFill>
                  <a:srgbClr val="FF0000"/>
                </a:solidFill>
                <a:latin typeface="Noto Sans SC Regular" panose="020B0500000000000000" pitchFamily="34" charset="-122"/>
                <a:ea typeface="Noto Sans SC Regular" panose="020B0500000000000000" pitchFamily="34" charset="-122"/>
                <a:cs typeface="+mj-cs"/>
              </a:rPr>
              <a:t>更少的硬件，软件和数据中心成本</a:t>
            </a:r>
            <a:endParaRPr lang="en-US" sz="2200" b="1" dirty="0">
              <a:solidFill>
                <a:srgbClr val="FF0000"/>
              </a:solidFill>
              <a:latin typeface="Noto Sans SC Regular" panose="020B0500000000000000" pitchFamily="34" charset="-122"/>
              <a:ea typeface="Noto Sans SC Regular" panose="020B0500000000000000" pitchFamily="34" charset="-122"/>
              <a:cs typeface="+mj-cs"/>
            </a:endParaRPr>
          </a:p>
        </p:txBody>
      </p:sp>
      <p:grpSp>
        <p:nvGrpSpPr>
          <p:cNvPr id="14" name="Group 13"/>
          <p:cNvGrpSpPr/>
          <p:nvPr/>
        </p:nvGrpSpPr>
        <p:grpSpPr>
          <a:xfrm>
            <a:off x="6312274" y="2588404"/>
            <a:ext cx="2585456" cy="3976194"/>
            <a:chOff x="6590694" y="1655154"/>
            <a:chExt cx="2585456" cy="3976194"/>
          </a:xfrm>
        </p:grpSpPr>
        <p:pic>
          <p:nvPicPr>
            <p:cNvPr id="10" name="Picture 9"/>
            <p:cNvPicPr>
              <a:picLocks noChangeAspect="1"/>
            </p:cNvPicPr>
            <p:nvPr/>
          </p:nvPicPr>
          <p:blipFill>
            <a:blip r:embed="rId1" cstate="screen"/>
            <a:srcRect/>
            <a:stretch>
              <a:fillRect/>
            </a:stretch>
          </p:blipFill>
          <p:spPr>
            <a:xfrm>
              <a:off x="6590694" y="1655154"/>
              <a:ext cx="973848" cy="3243874"/>
            </a:xfrm>
            <a:prstGeom prst="rect">
              <a:avLst/>
            </a:prstGeom>
            <a:effectLst>
              <a:outerShdw blurRad="50800" dist="38100" dir="5400000" algn="t" rotWithShape="0">
                <a:prstClr val="black">
                  <a:alpha val="40000"/>
                </a:prstClr>
              </a:outerShdw>
            </a:effectLst>
          </p:spPr>
        </p:pic>
        <p:pic>
          <p:nvPicPr>
            <p:cNvPr id="8" name="Picture 7" descr="Icon&#10;&#10;Description automatically generated"/>
            <p:cNvPicPr>
              <a:picLocks noChangeAspect="1"/>
            </p:cNvPicPr>
            <p:nvPr/>
          </p:nvPicPr>
          <p:blipFill>
            <a:blip r:embed="rId2" cstate="screen"/>
            <a:stretch>
              <a:fillRect/>
            </a:stretch>
          </p:blipFill>
          <p:spPr>
            <a:xfrm>
              <a:off x="6860322" y="3315520"/>
              <a:ext cx="2315828" cy="2315828"/>
            </a:xfrm>
            <a:prstGeom prst="rect">
              <a:avLst/>
            </a:prstGeom>
          </p:spPr>
        </p:pic>
      </p:grpSp>
      <p:sp>
        <p:nvSpPr>
          <p:cNvPr id="16" name="TextBox 15"/>
          <p:cNvSpPr txBox="1"/>
          <p:nvPr/>
        </p:nvSpPr>
        <p:spPr>
          <a:xfrm>
            <a:off x="766763" y="4860757"/>
            <a:ext cx="4477284" cy="369332"/>
          </a:xfrm>
          <a:prstGeom prst="rect">
            <a:avLst/>
          </a:prstGeom>
          <a:noFill/>
        </p:spPr>
        <p:txBody>
          <a:bodyPr wrap="square" rtlCol="0">
            <a:spAutoFit/>
          </a:bodyPr>
          <a:lstStyle/>
          <a:p>
            <a:r>
              <a:rPr lang="en-US" dirty="0">
                <a:solidFill>
                  <a:srgbClr val="FF0000"/>
                </a:solidFill>
                <a:latin typeface="Noto Sans SC Regular" panose="020B0500000000000000" pitchFamily="34" charset="-122"/>
                <a:ea typeface="Noto Sans SC Regular" panose="020B0500000000000000" pitchFamily="34" charset="-122"/>
                <a:cs typeface="Oracle Sans Tab" panose="020B0503020204020204" pitchFamily="34" charset="0"/>
              </a:rPr>
              <a:t>... </a:t>
            </a:r>
            <a:r>
              <a:rPr lang="zh-CN" altLang="en-US" dirty="0">
                <a:solidFill>
                  <a:srgbClr val="FF0000"/>
                </a:solidFill>
                <a:latin typeface="Noto Sans SC Regular" panose="020B0500000000000000" pitchFamily="34" charset="-122"/>
                <a:ea typeface="Noto Sans SC Regular" panose="020B0500000000000000" pitchFamily="34" charset="-122"/>
                <a:cs typeface="Oracle Sans Tab" panose="020B0503020204020204" pitchFamily="34" charset="0"/>
              </a:rPr>
              <a:t>相比其他任何平台，包括</a:t>
            </a:r>
            <a:r>
              <a:rPr lang="en-US" altLang="zh-CN" dirty="0">
                <a:solidFill>
                  <a:srgbClr val="FF0000"/>
                </a:solidFill>
                <a:latin typeface="Noto Sans SC Regular" panose="020B0500000000000000" pitchFamily="34" charset="-122"/>
                <a:ea typeface="Noto Sans SC Regular" panose="020B0500000000000000" pitchFamily="34" charset="-122"/>
                <a:cs typeface="Oracle Sans Tab" panose="020B0503020204020204" pitchFamily="34" charset="0"/>
              </a:rPr>
              <a:t>DIY </a:t>
            </a:r>
            <a:r>
              <a:rPr lang="zh-CN" altLang="en-US" dirty="0">
                <a:solidFill>
                  <a:srgbClr val="FF0000"/>
                </a:solidFill>
                <a:latin typeface="Noto Sans SC Regular" panose="020B0500000000000000" pitchFamily="34" charset="-122"/>
                <a:ea typeface="Noto Sans SC Regular" panose="020B0500000000000000" pitchFamily="34" charset="-122"/>
                <a:cs typeface="Oracle Sans Tab" panose="020B0503020204020204" pitchFamily="34" charset="0"/>
              </a:rPr>
              <a:t>平台</a:t>
            </a:r>
            <a:endParaRPr lang="en-US" dirty="0">
              <a:solidFill>
                <a:srgbClr val="FF0000"/>
              </a:solidFill>
              <a:latin typeface="Noto Sans SC Regular" panose="020B0500000000000000" pitchFamily="34" charset="-122"/>
              <a:ea typeface="Noto Sans SC Regular" panose="020B0500000000000000" pitchFamily="34" charset="-122"/>
              <a:cs typeface="Oracle Sans Tab" panose="020B0503020204020204" pitchFamily="34" charset="0"/>
            </a:endParaRPr>
          </a:p>
        </p:txBody>
      </p:sp>
      <p:sp>
        <p:nvSpPr>
          <p:cNvPr id="17" name="Rectangle 16"/>
          <p:cNvSpPr/>
          <p:nvPr/>
        </p:nvSpPr>
        <p:spPr>
          <a:xfrm>
            <a:off x="7501495" y="2665729"/>
            <a:ext cx="3862887" cy="1238801"/>
          </a:xfrm>
          <a:prstGeom prst="rect">
            <a:avLst/>
          </a:prstGeom>
        </p:spPr>
        <p:txBody>
          <a:bodyPr wrap="square">
            <a:spAutoFit/>
          </a:bodyPr>
          <a:lstStyle/>
          <a:p>
            <a:pPr marL="119380" indent="-119380">
              <a:defRPr/>
            </a:pPr>
            <a:r>
              <a:rPr lang="en-US" sz="1600" dirty="0">
                <a:latin typeface="Noto Sans SC Regular" panose="020B0500000000000000" pitchFamily="34" charset="-122"/>
                <a:ea typeface="Noto Sans SC Regular" panose="020B0500000000000000" pitchFamily="34" charset="-122"/>
                <a:cs typeface="Oracle Sans Light" panose="020B0403020204020204" pitchFamily="34" charset="0"/>
              </a:rPr>
              <a:t>“</a:t>
            </a:r>
            <a:r>
              <a:rPr lang="en-US" altLang="zh-CN" sz="1600" dirty="0" err="1">
                <a:latin typeface="Noto Sans SC Regular" panose="020B0500000000000000" pitchFamily="34" charset="-122"/>
                <a:ea typeface="Noto Sans SC Regular" panose="020B0500000000000000" pitchFamily="34" charset="-122"/>
                <a:cs typeface="Oracle Sans Light" panose="020B0403020204020204" pitchFamily="34" charset="0"/>
              </a:rPr>
              <a:t>Exadata</a:t>
            </a:r>
            <a:r>
              <a:rPr lang="en-US" altLang="zh-CN" sz="1600" dirty="0">
                <a:latin typeface="Noto Sans SC Regular" panose="020B0500000000000000" pitchFamily="34" charset="-122"/>
                <a:ea typeface="Noto Sans SC Regular" panose="020B0500000000000000" pitchFamily="34" charset="-122"/>
                <a:cs typeface="Oracle Sans Light" panose="020B0403020204020204" pitchFamily="34" charset="0"/>
              </a:rPr>
              <a:t> </a:t>
            </a:r>
            <a:r>
              <a:rPr lang="zh-CN" altLang="en-US" sz="1600" dirty="0">
                <a:latin typeface="Noto Sans SC Regular" panose="020B0500000000000000" pitchFamily="34" charset="-122"/>
                <a:ea typeface="Noto Sans SC Regular" panose="020B0500000000000000" pitchFamily="34" charset="-122"/>
                <a:cs typeface="Oracle Sans Light" panose="020B0403020204020204" pitchFamily="34" charset="0"/>
              </a:rPr>
              <a:t>独有的软件给</a:t>
            </a:r>
            <a:r>
              <a:rPr lang="en-US" altLang="zh-CN" sz="1600" dirty="0">
                <a:latin typeface="Noto Sans SC Regular" panose="020B0500000000000000" pitchFamily="34" charset="-122"/>
                <a:ea typeface="Noto Sans SC Regular" panose="020B0500000000000000" pitchFamily="34" charset="-122"/>
                <a:cs typeface="Oracle Sans Light" panose="020B0403020204020204" pitchFamily="34" charset="0"/>
              </a:rPr>
              <a:t>Oracle </a:t>
            </a:r>
            <a:r>
              <a:rPr lang="zh-CN" altLang="en-US" sz="1600" dirty="0">
                <a:latin typeface="Noto Sans SC Regular" panose="020B0500000000000000" pitchFamily="34" charset="-122"/>
                <a:ea typeface="Noto Sans SC Regular" panose="020B0500000000000000" pitchFamily="34" charset="-122"/>
                <a:cs typeface="Oracle Sans Light" panose="020B0403020204020204" pitchFamily="34" charset="0"/>
              </a:rPr>
              <a:t>数据库提速了一个数量级， 也就是意味着完成同样的数据库目标需要更少的硬件</a:t>
            </a:r>
            <a:r>
              <a:rPr lang="en-US" sz="1600" dirty="0">
                <a:solidFill>
                  <a:schemeClr val="tx2">
                    <a:lumMod val="90000"/>
                    <a:lumOff val="10000"/>
                  </a:schemeClr>
                </a:solidFill>
                <a:latin typeface="Noto Sans SC Regular" panose="020B0500000000000000" pitchFamily="34" charset="-122"/>
                <a:ea typeface="Noto Sans SC Regular" panose="020B0500000000000000" pitchFamily="34" charset="-122"/>
                <a:cs typeface="Oracle Sans Semi Bold" panose="020B0503020204020204" pitchFamily="34" charset="0"/>
              </a:rPr>
              <a:t>” </a:t>
            </a:r>
            <a:endParaRPr lang="en-US" sz="1600" dirty="0">
              <a:solidFill>
                <a:schemeClr val="tx2">
                  <a:lumMod val="90000"/>
                  <a:lumOff val="10000"/>
                </a:schemeClr>
              </a:solidFill>
              <a:latin typeface="Noto Sans SC Regular" panose="020B0500000000000000" pitchFamily="34" charset="-122"/>
              <a:ea typeface="Noto Sans SC Regular" panose="020B0500000000000000" pitchFamily="34" charset="-122"/>
            </a:endParaRPr>
          </a:p>
          <a:p>
            <a:pPr marL="119380" lvl="0" indent="-119380">
              <a:defRPr/>
            </a:pPr>
            <a:r>
              <a:rPr lang="en-US" sz="1600" dirty="0">
                <a:latin typeface="Noto Sans SC Regular" panose="020B0500000000000000" pitchFamily="34" charset="-122"/>
                <a:ea typeface="Noto Sans SC Regular" panose="020B0500000000000000" pitchFamily="34" charset="-122"/>
                <a:cs typeface="Oracle Sans Light" panose="020B0403020204020204" pitchFamily="34" charset="0"/>
              </a:rPr>
              <a:t>	</a:t>
            </a:r>
            <a:r>
              <a:rPr lang="en-US" sz="1050" dirty="0">
                <a:latin typeface="Noto Sans SC Regular" panose="020B0500000000000000" pitchFamily="34" charset="-122"/>
                <a:ea typeface="Noto Sans SC Regular" panose="020B0500000000000000" pitchFamily="34" charset="-122"/>
                <a:cs typeface="Oracle Sans Light" panose="020B0403020204020204" pitchFamily="34" charset="0"/>
              </a:rPr>
              <a:t>Marc </a:t>
            </a:r>
            <a:r>
              <a:rPr lang="en-US" sz="1050" dirty="0" err="1">
                <a:latin typeface="Noto Sans SC Regular" panose="020B0500000000000000" pitchFamily="34" charset="-122"/>
                <a:ea typeface="Noto Sans SC Regular" panose="020B0500000000000000" pitchFamily="34" charset="-122"/>
                <a:cs typeface="Oracle Sans Light" panose="020B0403020204020204" pitchFamily="34" charset="0"/>
              </a:rPr>
              <a:t>Staimer</a:t>
            </a:r>
            <a:br>
              <a:rPr lang="en-US" sz="1050" dirty="0">
                <a:latin typeface="Noto Sans SC Regular" panose="020B0500000000000000" pitchFamily="34" charset="-122"/>
                <a:ea typeface="Noto Sans SC Regular" panose="020B0500000000000000" pitchFamily="34" charset="-122"/>
                <a:cs typeface="Oracle Sans Light" panose="020B0403020204020204" pitchFamily="34" charset="0"/>
              </a:rPr>
            </a:br>
            <a:r>
              <a:rPr lang="en-US" sz="1050" dirty="0">
                <a:latin typeface="Noto Sans SC Regular" panose="020B0500000000000000" pitchFamily="34" charset="-122"/>
                <a:ea typeface="Noto Sans SC Regular" panose="020B0500000000000000" pitchFamily="34" charset="-122"/>
                <a:cs typeface="Oracle Sans Light" panose="020B0403020204020204" pitchFamily="34" charset="0"/>
              </a:rPr>
              <a:t>Dragon Slayer Consulting</a:t>
            </a:r>
            <a:endParaRPr lang="en-US" sz="1600" dirty="0">
              <a:latin typeface="Noto Sans SC Regular" panose="020B0500000000000000" pitchFamily="34" charset="-122"/>
              <a:ea typeface="Noto Sans SC Regular" panose="020B0500000000000000" pitchFamily="34" charset="-122"/>
              <a:cs typeface="Oracle Sans Light" panose="020B0403020204020204" pitchFamily="34" charset="0"/>
            </a:endParaRPr>
          </a:p>
        </p:txBody>
      </p:sp>
      <p:sp>
        <p:nvSpPr>
          <p:cNvPr id="5" name="页脚占位符 4"/>
          <p:cNvSpPr>
            <a:spLocks noGrp="1"/>
          </p:cNvSpPr>
          <p:nvPr>
            <p:ph type="ftr" sz="quarter" idx="16"/>
          </p:nvPr>
        </p:nvSpPr>
        <p:spPr/>
        <p:txBody>
          <a:bodyPr/>
          <a:lstStyle/>
          <a:p>
            <a:r>
              <a:rPr lang="en-US" dirty="0">
                <a:latin typeface="Noto Sans SC Regular" panose="020B0500000000000000" pitchFamily="34" charset="-122"/>
                <a:ea typeface="Noto Sans SC Regular" panose="020B0500000000000000" pitchFamily="34" charset="-122"/>
              </a:rPr>
              <a:t>Copyright © 2022, Oracle and/or its affiliates</a:t>
            </a:r>
            <a:endParaRPr lang="en-US" dirty="0">
              <a:latin typeface="Noto Sans SC Regular" panose="020B0500000000000000" pitchFamily="34" charset="-122"/>
              <a:ea typeface="Noto Sans SC Regular" panose="020B0500000000000000" pitchFamily="34" charset="-122"/>
            </a:endParaRPr>
          </a:p>
        </p:txBody>
      </p:sp>
      <p:sp>
        <p:nvSpPr>
          <p:cNvPr id="9" name="灯片编号占位符 8"/>
          <p:cNvSpPr>
            <a:spLocks noGrp="1"/>
          </p:cNvSpPr>
          <p:nvPr>
            <p:ph type="sldNum" sz="quarter" idx="17"/>
          </p:nvPr>
        </p:nvSpPr>
        <p:spPr/>
        <p:txBody>
          <a:bodyPr/>
          <a:lstStyle/>
          <a:p>
            <a:fld id="{345D60D9-5372-5F40-9443-0F9AE5BDC3C8}" type="slidenum">
              <a:rPr lang="en-US" smtClean="0">
                <a:latin typeface="Noto Sans SC Regular" panose="020B0500000000000000" pitchFamily="34" charset="-122"/>
                <a:ea typeface="Noto Sans SC Regular" panose="020B0500000000000000" pitchFamily="34" charset="-122"/>
              </a:rPr>
            </a:fld>
            <a:endParaRPr lang="en-US" dirty="0">
              <a:latin typeface="Noto Sans SC Regular" panose="020B0500000000000000" pitchFamily="34" charset="-122"/>
              <a:ea typeface="Noto Sans SC Regular" panose="020B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0"/>
            <p:custDataLst>
              <p:tags r:id="rId1"/>
            </p:custDataLst>
          </p:nvPr>
        </p:nvSpPr>
        <p:spPr/>
        <p:txBody>
          <a:bodyPr>
            <a:normAutofit/>
          </a:bodyPr>
          <a:lstStyle/>
          <a:p>
            <a:pPr>
              <a:spcBef>
                <a:spcPct val="0"/>
              </a:spcBef>
            </a:pPr>
            <a:r>
              <a:rPr lang="en-US" dirty="0"/>
              <a:t>Exadata 云上的数据库服务</a:t>
            </a:r>
            <a:endParaRPr lang="en-US" sz="2000" dirty="0"/>
          </a:p>
        </p:txBody>
      </p:sp>
      <p:sp>
        <p:nvSpPr>
          <p:cNvPr id="2" name="Footer Placeholder 1"/>
          <p:cNvSpPr>
            <a:spLocks noGrp="1"/>
          </p:cNvSpPr>
          <p:nvPr>
            <p:ph type="ftr" sz="quarter" idx="3"/>
            <p:custDataLst>
              <p:tags r:id="rId2"/>
            </p:custDataLst>
          </p:nvPr>
        </p:nvSpPr>
        <p:spPr/>
        <p:txBody>
          <a:bodyPr/>
          <a:lstStyle/>
          <a:p>
            <a:r>
              <a:rPr lang="en-US" altLang="zh-CN" sz="900" dirty="0">
                <a:latin typeface="Noto Sans SC Regular" panose="020B0500000000000000" pitchFamily="34" charset="-122"/>
                <a:ea typeface="Noto Sans SC Regular" panose="020B0500000000000000" pitchFamily="34" charset="-122"/>
              </a:rPr>
              <a:t>Copyright © 2022, Oracle and/or its affiliates</a:t>
            </a:r>
            <a:endParaRPr lang="en-US" altLang="zh-CN" sz="900" dirty="0">
              <a:latin typeface="Noto Sans SC Regular" panose="020B0500000000000000" pitchFamily="34" charset="-122"/>
              <a:ea typeface="Noto Sans SC Regular" panose="020B0500000000000000" pitchFamily="34" charset="-122"/>
            </a:endParaRPr>
          </a:p>
        </p:txBody>
      </p:sp>
      <p:sp>
        <p:nvSpPr>
          <p:cNvPr id="3" name="Slide Number Placeholder 2"/>
          <p:cNvSpPr>
            <a:spLocks noGrp="1"/>
          </p:cNvSpPr>
          <p:nvPr>
            <p:ph type="sldNum" sz="quarter" idx="4"/>
            <p:custDataLst>
              <p:tags r:id="rId3"/>
            </p:custDataLst>
          </p:nvPr>
        </p:nvSpPr>
        <p:spPr/>
        <p:txBody>
          <a:bodyPr/>
          <a:lstStyle/>
          <a:p>
            <a:fld id="{345D60D9-5372-5F40-9443-0F9AE5BDC3C8}" type="slidenum">
              <a:rPr lang="en-US" sz="900" smtClean="0"/>
            </a:fld>
            <a:endParaRPr lang="en-US" sz="900"/>
          </a:p>
        </p:txBody>
      </p:sp>
      <p:sp>
        <p:nvSpPr>
          <p:cNvPr id="41" name="Text Placeholder 50"/>
          <p:cNvSpPr txBox="1"/>
          <p:nvPr/>
        </p:nvSpPr>
        <p:spPr>
          <a:xfrm>
            <a:off x="4965391" y="3303171"/>
            <a:ext cx="2171420" cy="710328"/>
          </a:xfrm>
          <a:prstGeom prst="rect">
            <a:avLst/>
          </a:prstGeom>
          <a:ln>
            <a:solidFill>
              <a:schemeClr val="tx1"/>
            </a:solidFill>
          </a:ln>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5000"/>
              </a:lnSpc>
              <a:spcBef>
                <a:spcPts val="600"/>
              </a:spcBef>
              <a:spcAft>
                <a:spcPts val="0"/>
              </a:spcAft>
              <a:buClrTx/>
              <a:buSzTx/>
              <a:buFont typeface="System Font Regular"/>
              <a:buNone/>
              <a:defRPr/>
            </a:pPr>
            <a:r>
              <a:rPr kumimoji="0" lang="en-US" sz="1400" i="0" u="none" strike="noStrike" kern="1200" cap="none" spc="0" normalizeH="0" baseline="0" noProof="0" dirty="0">
                <a:ln>
                  <a:noFill/>
                </a:ln>
                <a:effectLst/>
                <a:uLnTx/>
                <a:uFillTx/>
                <a:latin typeface="Oracle Sans" panose="020B0503020204020204" pitchFamily="34" charset="0"/>
                <a:ea typeface="+mn-ea"/>
                <a:cs typeface="Oracle Sans" panose="020B0503020204020204" pitchFamily="34" charset="0"/>
              </a:rPr>
              <a:t>专用 Exadata 基础架构上的自治数据库</a:t>
            </a:r>
            <a:endParaRPr kumimoji="0" lang="en-US" sz="1400" i="0" u="none" strike="noStrike" kern="1200" cap="none" spc="0" normalizeH="0" baseline="0" noProof="0" dirty="0">
              <a:ln>
                <a:noFill/>
              </a:ln>
              <a:effectLst/>
              <a:uLnTx/>
              <a:uFillTx/>
              <a:latin typeface="Oracle Sans" panose="020B0503020204020204" pitchFamily="34" charset="0"/>
              <a:ea typeface="+mn-ea"/>
              <a:cs typeface="Oracle Sans" panose="020B0503020204020204" pitchFamily="34" charset="0"/>
            </a:endParaRPr>
          </a:p>
        </p:txBody>
      </p:sp>
      <p:pic>
        <p:nvPicPr>
          <p:cNvPr id="46" name="ExaCS Icon" descr="preencoded.png"/>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3193731" y="1951057"/>
            <a:ext cx="1117689" cy="1073569"/>
          </a:xfrm>
          <a:prstGeom prst="rect">
            <a:avLst/>
          </a:prstGeom>
        </p:spPr>
      </p:pic>
      <p:grpSp>
        <p:nvGrpSpPr>
          <p:cNvPr id="47" name="Group 46"/>
          <p:cNvGrpSpPr/>
          <p:nvPr/>
        </p:nvGrpSpPr>
        <p:grpSpPr>
          <a:xfrm>
            <a:off x="5381579" y="1947482"/>
            <a:ext cx="1510539" cy="1073568"/>
            <a:chOff x="3578575" y="4033234"/>
            <a:chExt cx="1720510" cy="1253198"/>
          </a:xfrm>
        </p:grpSpPr>
        <p:pic>
          <p:nvPicPr>
            <p:cNvPr id="50" name="ExaCS icon" descr="preencoded.png"/>
            <p:cNvPicPr>
              <a:picLocks noChangeAspect="1"/>
            </p:cNvPicPr>
            <p:nvPr/>
          </p:nvPicPr>
          <p:blipFill>
            <a:blip r:embed="rId4">
              <a:extLst>
                <a:ext uri="{96DAC541-7B7A-43D3-8B79-37D633B846F1}">
                  <asvg:svgBlip xmlns:asvg="http://schemas.microsoft.com/office/drawing/2016/SVG/main" r:embed="rId6"/>
                </a:ext>
              </a:extLst>
            </a:blip>
            <a:srcRect/>
            <a:stretch>
              <a:fillRect/>
            </a:stretch>
          </p:blipFill>
          <p:spPr>
            <a:xfrm>
              <a:off x="3578575" y="4053381"/>
              <a:ext cx="1345311" cy="1233051"/>
            </a:xfrm>
            <a:prstGeom prst="rect">
              <a:avLst/>
            </a:prstGeom>
            <a:scene3d>
              <a:camera prst="orthographicFront"/>
              <a:lightRig rig="threePt" dir="t"/>
            </a:scene3d>
            <a:sp3d>
              <a:contourClr>
                <a:srgbClr val="81B2C3"/>
              </a:contourClr>
            </a:sp3d>
          </p:spPr>
        </p:pic>
        <p:grpSp>
          <p:nvGrpSpPr>
            <p:cNvPr id="53" name="Group 52"/>
            <p:cNvGrpSpPr/>
            <p:nvPr/>
          </p:nvGrpSpPr>
          <p:grpSpPr>
            <a:xfrm>
              <a:off x="4461492" y="4033234"/>
              <a:ext cx="837593" cy="545293"/>
              <a:chOff x="10447529" y="2217092"/>
              <a:chExt cx="962180" cy="732406"/>
            </a:xfrm>
          </p:grpSpPr>
          <p:sp>
            <p:nvSpPr>
              <p:cNvPr id="54" name="Oval 53"/>
              <p:cNvSpPr/>
              <p:nvPr/>
            </p:nvSpPr>
            <p:spPr>
              <a:xfrm>
                <a:off x="10615501" y="2292425"/>
                <a:ext cx="599778" cy="57498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4" name="Picture 63"/>
              <p:cNvPicPr>
                <a:picLocks noChangeAspect="1"/>
              </p:cNvPicPr>
              <p:nvPr/>
            </p:nvPicPr>
            <p:blipFill>
              <a:blip r:embed="rId7">
                <a:clrChange>
                  <a:clrFrom>
                    <a:srgbClr val="FCFBFA"/>
                  </a:clrFrom>
                  <a:clrTo>
                    <a:srgbClr val="FCFBFA">
                      <a:alpha val="0"/>
                    </a:srgbClr>
                  </a:clrTo>
                </a:clrChange>
              </a:blip>
              <a:stretch>
                <a:fillRect/>
              </a:stretch>
            </p:blipFill>
            <p:spPr>
              <a:xfrm>
                <a:off x="10447529" y="2217092"/>
                <a:ext cx="962180" cy="732406"/>
              </a:xfrm>
              <a:prstGeom prst="rect">
                <a:avLst/>
              </a:prstGeom>
            </p:spPr>
          </p:pic>
        </p:grpSp>
      </p:grpSp>
      <p:sp>
        <p:nvSpPr>
          <p:cNvPr id="68" name="Text Placeholder 50"/>
          <p:cNvSpPr txBox="1"/>
          <p:nvPr/>
        </p:nvSpPr>
        <p:spPr>
          <a:xfrm>
            <a:off x="2708860" y="3296598"/>
            <a:ext cx="2166732" cy="716901"/>
          </a:xfrm>
          <a:prstGeom prst="rect">
            <a:avLst/>
          </a:prstGeom>
          <a:ln>
            <a:solidFill>
              <a:schemeClr val="tx1"/>
            </a:solidFill>
          </a:ln>
        </p:spPr>
        <p:txBody>
          <a:bodyPr anchor="ctr"/>
          <a:lstStyle>
            <a:lvl1pPr marL="0" marR="0" indent="0" algn="l" defTabSz="914400" rtl="0" eaLnBrk="1" fontAlgn="auto" latinLnBrk="0" hangingPunct="1">
              <a:lnSpc>
                <a:spcPct val="95000"/>
              </a:lnSpc>
              <a:spcBef>
                <a:spcPts val="600"/>
              </a:spcBef>
              <a:spcAft>
                <a:spcPts val="0"/>
              </a:spcAft>
              <a:buClrTx/>
              <a:buSzTx/>
              <a:buFont typeface="System Font Regular"/>
              <a:buNone/>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5000"/>
              </a:lnSpc>
              <a:spcBef>
                <a:spcPts val="0"/>
              </a:spcBef>
              <a:spcAft>
                <a:spcPts val="0"/>
              </a:spcAft>
              <a:buClrTx/>
              <a:buSzTx/>
              <a:buFont typeface="System Font Regular"/>
              <a:buNone/>
              <a:defRPr/>
            </a:pPr>
            <a:r>
              <a:rPr kumimoji="0" lang="en-US" sz="1400" i="0" u="none" strike="noStrike" kern="1200" cap="none" spc="0" normalizeH="0" baseline="0" noProof="0" dirty="0">
                <a:ln>
                  <a:noFill/>
                </a:ln>
                <a:effectLst/>
                <a:uLnTx/>
                <a:uFillTx/>
                <a:latin typeface="Oracle Sans" panose="020B0503020204020204" pitchFamily="34" charset="0"/>
                <a:ea typeface="+mn-ea"/>
                <a:cs typeface="Oracle Sans" panose="020B0503020204020204" pitchFamily="34" charset="0"/>
              </a:rPr>
              <a:t>Exadata</a:t>
            </a:r>
            <a:endParaRPr kumimoji="0" lang="en-US" sz="1400" i="0" u="none" strike="noStrike" kern="1200" cap="none" spc="0" normalizeH="0" baseline="0" noProof="0" dirty="0">
              <a:ln>
                <a:noFill/>
              </a:ln>
              <a:effectLst/>
              <a:uLnTx/>
              <a:uFillTx/>
              <a:latin typeface="Oracle Sans" panose="020B0503020204020204" pitchFamily="34" charset="0"/>
              <a:ea typeface="+mn-ea"/>
              <a:cs typeface="Oracle Sans" panose="020B0503020204020204" pitchFamily="34" charset="0"/>
            </a:endParaRPr>
          </a:p>
          <a:p>
            <a:pPr marL="0" marR="0" lvl="0" indent="0" algn="ctr" defTabSz="914400" rtl="0" eaLnBrk="1" fontAlgn="auto" latinLnBrk="0" hangingPunct="1">
              <a:lnSpc>
                <a:spcPct val="95000"/>
              </a:lnSpc>
              <a:spcBef>
                <a:spcPts val="0"/>
              </a:spcBef>
              <a:spcAft>
                <a:spcPts val="0"/>
              </a:spcAft>
              <a:buClrTx/>
              <a:buSzTx/>
              <a:buFont typeface="System Font Regular"/>
              <a:buNone/>
              <a:defRPr/>
            </a:pPr>
            <a:r>
              <a:rPr kumimoji="0" lang="en-US" sz="1400" i="0" u="none" strike="noStrike" kern="1200" cap="none" spc="0" normalizeH="0" baseline="0" noProof="0" dirty="0">
                <a:ln>
                  <a:noFill/>
                </a:ln>
                <a:effectLst/>
                <a:uLnTx/>
                <a:uFillTx/>
                <a:latin typeface="Oracle Sans" panose="020B0503020204020204" pitchFamily="34" charset="0"/>
                <a:ea typeface="+mn-ea"/>
                <a:cs typeface="Oracle Sans" panose="020B0503020204020204" pitchFamily="34" charset="0"/>
              </a:rPr>
              <a:t>云服务</a:t>
            </a:r>
            <a:endParaRPr kumimoji="0" lang="en-US" sz="1400" i="0" u="none" strike="noStrike" kern="1200" cap="none" spc="0" normalizeH="0" baseline="0" noProof="0" dirty="0">
              <a:ln>
                <a:noFill/>
              </a:ln>
              <a:effectLst/>
              <a:uLnTx/>
              <a:uFillTx/>
              <a:latin typeface="Oracle Sans" panose="020B0503020204020204" pitchFamily="34" charset="0"/>
              <a:ea typeface="+mn-ea"/>
              <a:cs typeface="Oracle Sans" panose="020B0503020204020204" pitchFamily="34" charset="0"/>
            </a:endParaRPr>
          </a:p>
        </p:txBody>
      </p:sp>
      <p:sp>
        <p:nvSpPr>
          <p:cNvPr id="38" name="TextBox 37"/>
          <p:cNvSpPr txBox="1"/>
          <p:nvPr/>
        </p:nvSpPr>
        <p:spPr>
          <a:xfrm>
            <a:off x="745566" y="1853617"/>
            <a:ext cx="1831913" cy="2159881"/>
          </a:xfrm>
          <a:prstGeom prst="rect">
            <a:avLst/>
          </a:prstGeom>
          <a:noFill/>
          <a:ln w="19050">
            <a:solidFill>
              <a:schemeClr val="accent1"/>
            </a:solidFill>
          </a:ln>
        </p:spPr>
        <p:txBody>
          <a:bodyPr wrap="square" lIns="0" tIns="0" rIns="0" bIns="0" rtlCol="0" anchor="ctr" anchorCtr="0">
            <a:noAutofit/>
          </a:bodyPr>
          <a:lstStyle/>
          <a:p>
            <a:pPr algn="ctr">
              <a:lnSpc>
                <a:spcPct val="90000"/>
              </a:lnSpc>
            </a:pPr>
            <a:r>
              <a:rPr lang="en-US" b="1" dirty="0"/>
              <a:t>数据库</a:t>
            </a:r>
            <a:endParaRPr lang="en-US" b="1" dirty="0"/>
          </a:p>
          <a:p>
            <a:pPr algn="ctr">
              <a:lnSpc>
                <a:spcPct val="90000"/>
              </a:lnSpc>
            </a:pPr>
            <a:r>
              <a:rPr lang="en-US" b="1" dirty="0"/>
              <a:t>服务</a:t>
            </a:r>
            <a:endParaRPr lang="en-US" b="1" dirty="0"/>
          </a:p>
        </p:txBody>
      </p:sp>
      <p:sp>
        <p:nvSpPr>
          <p:cNvPr id="5" name="TextBox 4"/>
          <p:cNvSpPr txBox="1"/>
          <p:nvPr/>
        </p:nvSpPr>
        <p:spPr>
          <a:xfrm>
            <a:off x="5972143" y="5980365"/>
            <a:ext cx="5830723" cy="246221"/>
          </a:xfrm>
          <a:prstGeom prst="rect">
            <a:avLst/>
          </a:prstGeom>
          <a:noFill/>
        </p:spPr>
        <p:txBody>
          <a:bodyPr wrap="square" rtlCol="0">
            <a:spAutoFit/>
          </a:bodyPr>
          <a:lstStyle/>
          <a:p>
            <a:r>
              <a:rPr lang="en-US" sz="1000" dirty="0"/>
              <a:t>共同管理：Oracle 管理的基础架构；客户管理的虚拟机和数据库</a:t>
            </a:r>
            <a:endParaRPr lang="en-US" sz="1000" dirty="0"/>
          </a:p>
        </p:txBody>
      </p:sp>
      <p:sp>
        <p:nvSpPr>
          <p:cNvPr id="35" name="TextBox 34"/>
          <p:cNvSpPr txBox="1"/>
          <p:nvPr/>
        </p:nvSpPr>
        <p:spPr>
          <a:xfrm>
            <a:off x="736989" y="5456447"/>
            <a:ext cx="1840490" cy="502920"/>
          </a:xfrm>
          <a:prstGeom prst="rect">
            <a:avLst/>
          </a:prstGeom>
          <a:noFill/>
          <a:ln w="19050">
            <a:solidFill>
              <a:schemeClr val="accent1"/>
            </a:solidFill>
          </a:ln>
        </p:spPr>
        <p:txBody>
          <a:bodyPr wrap="square" lIns="0" tIns="0" rIns="0" bIns="0" rtlCol="0" anchor="ctr" anchorCtr="0">
            <a:noAutofit/>
          </a:bodyPr>
          <a:lstStyle/>
          <a:p>
            <a:pPr algn="ctr">
              <a:lnSpc>
                <a:spcPct val="90000"/>
              </a:lnSpc>
            </a:pPr>
            <a:r>
              <a:rPr lang="en-US" b="1" dirty="0"/>
              <a:t>数据中心</a:t>
            </a:r>
            <a:endParaRPr lang="en-US" b="1" dirty="0"/>
          </a:p>
        </p:txBody>
      </p:sp>
      <p:sp>
        <p:nvSpPr>
          <p:cNvPr id="39" name="TextBox 38"/>
          <p:cNvSpPr txBox="1"/>
          <p:nvPr/>
        </p:nvSpPr>
        <p:spPr>
          <a:xfrm>
            <a:off x="2708860" y="5456447"/>
            <a:ext cx="4431458" cy="502920"/>
          </a:xfrm>
          <a:prstGeom prst="rect">
            <a:avLst/>
          </a:prstGeom>
          <a:noFill/>
          <a:ln>
            <a:solidFill>
              <a:schemeClr val="tx1"/>
            </a:solidFill>
          </a:ln>
        </p:spPr>
        <p:txBody>
          <a:bodyPr wrap="square" lIns="0" tIns="0" rIns="0" bIns="0" rtlCol="0" anchor="ctr" anchorCtr="0">
            <a:noAutofit/>
          </a:bodyPr>
          <a:lstStyle/>
          <a:p>
            <a:pPr algn="ctr">
              <a:lnSpc>
                <a:spcPct val="90000"/>
              </a:lnSpc>
            </a:pPr>
            <a:r>
              <a:rPr lang="en-US" sz="1600" dirty="0"/>
              <a:t>公共云（Oracle 云基础设施）</a:t>
            </a:r>
            <a:endParaRPr lang="en-US" sz="1600" dirty="0"/>
          </a:p>
        </p:txBody>
      </p:sp>
      <p:sp>
        <p:nvSpPr>
          <p:cNvPr id="42" name="TextBox 41"/>
          <p:cNvSpPr txBox="1"/>
          <p:nvPr/>
        </p:nvSpPr>
        <p:spPr>
          <a:xfrm>
            <a:off x="4976566" y="4123945"/>
            <a:ext cx="2171420" cy="615914"/>
          </a:xfrm>
          <a:prstGeom prst="rect">
            <a:avLst/>
          </a:prstGeom>
          <a:noFill/>
          <a:ln>
            <a:solidFill>
              <a:schemeClr val="tx1"/>
            </a:solidFill>
          </a:ln>
        </p:spPr>
        <p:txBody>
          <a:bodyPr wrap="square" lIns="0" tIns="0" rIns="0" bIns="0" rtlCol="0" anchor="ctr" anchorCtr="0">
            <a:noAutofit/>
          </a:bodyPr>
          <a:lstStyle/>
          <a:p>
            <a:pPr algn="ctr">
              <a:lnSpc>
                <a:spcPct val="90000"/>
              </a:lnSpc>
            </a:pPr>
            <a:r>
              <a:rPr lang="en-US" sz="1400" dirty="0"/>
              <a:t>自主性</a:t>
            </a:r>
            <a:endParaRPr lang="en-US" sz="1400" dirty="0"/>
          </a:p>
        </p:txBody>
      </p:sp>
      <p:sp>
        <p:nvSpPr>
          <p:cNvPr id="43" name="TextBox 42"/>
          <p:cNvSpPr txBox="1"/>
          <p:nvPr/>
        </p:nvSpPr>
        <p:spPr>
          <a:xfrm>
            <a:off x="2708860" y="4123946"/>
            <a:ext cx="2166731" cy="615914"/>
          </a:xfrm>
          <a:prstGeom prst="rect">
            <a:avLst/>
          </a:prstGeom>
          <a:noFill/>
          <a:ln>
            <a:solidFill>
              <a:schemeClr val="tx1"/>
            </a:solidFill>
          </a:ln>
        </p:spPr>
        <p:txBody>
          <a:bodyPr wrap="square" lIns="0" tIns="0" rIns="0" bIns="0" rtlCol="0" anchor="ctr" anchorCtr="0">
            <a:noAutofit/>
          </a:bodyPr>
          <a:lstStyle/>
          <a:p>
            <a:pPr algn="ctr">
              <a:lnSpc>
                <a:spcPct val="90000"/>
              </a:lnSpc>
            </a:pPr>
            <a:r>
              <a:rPr lang="en-US" sz="1400" dirty="0"/>
              <a:t>共同管理</a:t>
            </a:r>
            <a:endParaRPr lang="en-US" sz="1400" dirty="0"/>
          </a:p>
        </p:txBody>
      </p:sp>
      <p:sp>
        <p:nvSpPr>
          <p:cNvPr id="51" name="TextBox 50"/>
          <p:cNvSpPr txBox="1"/>
          <p:nvPr/>
        </p:nvSpPr>
        <p:spPr>
          <a:xfrm>
            <a:off x="749182" y="4123945"/>
            <a:ext cx="1831913" cy="609342"/>
          </a:xfrm>
          <a:prstGeom prst="rect">
            <a:avLst/>
          </a:prstGeom>
          <a:noFill/>
          <a:ln w="19050">
            <a:solidFill>
              <a:schemeClr val="accent1"/>
            </a:solidFill>
          </a:ln>
        </p:spPr>
        <p:txBody>
          <a:bodyPr wrap="square" lIns="0" tIns="0" rIns="0" bIns="0" rtlCol="0" anchor="ctr" anchorCtr="0">
            <a:noAutofit/>
          </a:bodyPr>
          <a:lstStyle/>
          <a:p>
            <a:pPr algn="ctr">
              <a:lnSpc>
                <a:spcPct val="90000"/>
              </a:lnSpc>
            </a:pPr>
            <a:r>
              <a:rPr lang="en-US" b="1" dirty="0"/>
              <a:t>管理模式</a:t>
            </a:r>
            <a:endParaRPr lang="en-US" b="1" dirty="0"/>
          </a:p>
        </p:txBody>
      </p:sp>
      <p:grpSp>
        <p:nvGrpSpPr>
          <p:cNvPr id="4" name="组合 3"/>
          <p:cNvGrpSpPr/>
          <p:nvPr/>
        </p:nvGrpSpPr>
        <p:grpSpPr>
          <a:xfrm>
            <a:off x="7214417" y="1632178"/>
            <a:ext cx="4471469" cy="4330320"/>
            <a:chOff x="7214417" y="1632178"/>
            <a:chExt cx="4471469" cy="433032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grpSp>
          <p:nvGrpSpPr>
            <p:cNvPr id="69" name="Group 68"/>
            <p:cNvGrpSpPr/>
            <p:nvPr/>
          </p:nvGrpSpPr>
          <p:grpSpPr>
            <a:xfrm>
              <a:off x="7353566" y="1632178"/>
              <a:ext cx="1770027" cy="1664420"/>
              <a:chOff x="4016991" y="4638478"/>
              <a:chExt cx="2148678" cy="1751890"/>
            </a:xfrm>
            <a:grpFill/>
          </p:grpSpPr>
          <p:pic>
            <p:nvPicPr>
              <p:cNvPr id="70" name="Picture Placeholder 3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016991" y="4638478"/>
                <a:ext cx="2148678" cy="1751890"/>
              </a:xfrm>
              <a:prstGeom prst="rect">
                <a:avLst/>
              </a:prstGeom>
            </p:spPr>
          </p:pic>
          <p:pic>
            <p:nvPicPr>
              <p:cNvPr id="71" name="Picture 70"/>
              <p:cNvPicPr>
                <a:picLocks noChangeAspect="1"/>
              </p:cNvPicPr>
              <p:nvPr/>
            </p:nvPicPr>
            <p:blipFill>
              <a:blip r:embed="rId10"/>
              <a:stretch>
                <a:fillRect/>
              </a:stretch>
            </p:blipFill>
            <p:spPr>
              <a:xfrm>
                <a:off x="4895786" y="5629963"/>
                <a:ext cx="375199" cy="432922"/>
              </a:xfrm>
              <a:prstGeom prst="rect">
                <a:avLst/>
              </a:prstGeom>
              <a:grpFill/>
            </p:spPr>
          </p:pic>
        </p:grpSp>
        <p:grpSp>
          <p:nvGrpSpPr>
            <p:cNvPr id="72" name="Group 71"/>
            <p:cNvGrpSpPr/>
            <p:nvPr/>
          </p:nvGrpSpPr>
          <p:grpSpPr>
            <a:xfrm>
              <a:off x="9505969" y="1675415"/>
              <a:ext cx="1801518" cy="1598508"/>
              <a:chOff x="2734124" y="4568557"/>
              <a:chExt cx="2148678" cy="1751890"/>
            </a:xfrm>
            <a:grpFill/>
          </p:grpSpPr>
          <p:grpSp>
            <p:nvGrpSpPr>
              <p:cNvPr id="73" name="Group 72"/>
              <p:cNvGrpSpPr/>
              <p:nvPr/>
            </p:nvGrpSpPr>
            <p:grpSpPr>
              <a:xfrm>
                <a:off x="2734124" y="4568557"/>
                <a:ext cx="2148678" cy="1751890"/>
                <a:chOff x="4016991" y="4638478"/>
                <a:chExt cx="2148678" cy="1751890"/>
              </a:xfrm>
              <a:grpFill/>
            </p:grpSpPr>
            <p:pic>
              <p:nvPicPr>
                <p:cNvPr id="77" name="Picture Placeholder 3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016991" y="4638478"/>
                  <a:ext cx="2148678" cy="1751890"/>
                </a:xfrm>
                <a:prstGeom prst="rect">
                  <a:avLst/>
                </a:prstGeom>
              </p:spPr>
            </p:pic>
            <p:pic>
              <p:nvPicPr>
                <p:cNvPr id="79" name="Picture 78"/>
                <p:cNvPicPr>
                  <a:picLocks noChangeAspect="1"/>
                </p:cNvPicPr>
                <p:nvPr/>
              </p:nvPicPr>
              <p:blipFill>
                <a:blip r:embed="rId10"/>
                <a:stretch>
                  <a:fillRect/>
                </a:stretch>
              </p:blipFill>
              <p:spPr>
                <a:xfrm>
                  <a:off x="4895786" y="5629963"/>
                  <a:ext cx="375198" cy="432922"/>
                </a:xfrm>
                <a:prstGeom prst="rect">
                  <a:avLst/>
                </a:prstGeom>
                <a:grpFill/>
              </p:spPr>
            </p:pic>
          </p:grpSp>
          <p:grpSp>
            <p:nvGrpSpPr>
              <p:cNvPr id="74" name="Group 73"/>
              <p:cNvGrpSpPr/>
              <p:nvPr/>
            </p:nvGrpSpPr>
            <p:grpSpPr>
              <a:xfrm>
                <a:off x="3896842" y="4703881"/>
                <a:ext cx="837593" cy="545293"/>
                <a:chOff x="10412293" y="2146557"/>
                <a:chExt cx="962180" cy="732406"/>
              </a:xfrm>
              <a:grpFill/>
            </p:grpSpPr>
            <p:sp>
              <p:nvSpPr>
                <p:cNvPr id="75" name="Oval 74"/>
                <p:cNvSpPr/>
                <p:nvPr/>
              </p:nvSpPr>
              <p:spPr>
                <a:xfrm>
                  <a:off x="10615501" y="2292425"/>
                  <a:ext cx="599778" cy="5749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6" name="Picture 75"/>
                <p:cNvPicPr>
                  <a:picLocks noChangeAspect="1"/>
                </p:cNvPicPr>
                <p:nvPr/>
              </p:nvPicPr>
              <p:blipFill>
                <a:blip r:embed="rId7">
                  <a:clrChange>
                    <a:clrFrom>
                      <a:srgbClr val="FCFBFA"/>
                    </a:clrFrom>
                    <a:clrTo>
                      <a:srgbClr val="FCFBFA">
                        <a:alpha val="0"/>
                      </a:srgbClr>
                    </a:clrTo>
                  </a:clrChange>
                </a:blip>
                <a:stretch>
                  <a:fillRect/>
                </a:stretch>
              </p:blipFill>
              <p:spPr>
                <a:xfrm>
                  <a:off x="10412293" y="2146557"/>
                  <a:ext cx="962180" cy="732406"/>
                </a:xfrm>
                <a:prstGeom prst="rect">
                  <a:avLst/>
                </a:prstGeom>
                <a:grpFill/>
              </p:spPr>
            </p:pic>
          </p:grpSp>
        </p:grpSp>
        <p:sp>
          <p:nvSpPr>
            <p:cNvPr id="81" name="Text Placeholder 50"/>
            <p:cNvSpPr txBox="1"/>
            <p:nvPr/>
          </p:nvSpPr>
          <p:spPr>
            <a:xfrm>
              <a:off x="7226610" y="3303170"/>
              <a:ext cx="1933410" cy="710328"/>
            </a:xfrm>
            <a:prstGeom prst="rect">
              <a:avLst/>
            </a:prstGeom>
            <a:grpFill/>
            <a:ln>
              <a:solidFill>
                <a:schemeClr val="tx1"/>
              </a:solidFill>
            </a:ln>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5000"/>
                </a:lnSpc>
                <a:spcBef>
                  <a:spcPts val="0"/>
                </a:spcBef>
                <a:spcAft>
                  <a:spcPts val="0"/>
                </a:spcAft>
                <a:buClrTx/>
                <a:buSzTx/>
                <a:buFont typeface="System Font Regular"/>
                <a:buNone/>
                <a:defRPr/>
              </a:pPr>
              <a:r>
                <a:rPr kumimoji="0" lang="en-US" sz="1400" i="0" u="none" strike="noStrike" kern="1200" cap="none" spc="0" normalizeH="0" baseline="0" noProof="0" dirty="0">
                  <a:ln>
                    <a:noFill/>
                  </a:ln>
                  <a:effectLst/>
                  <a:uLnTx/>
                  <a:uFillTx/>
                  <a:latin typeface="Oracle Sans" panose="020B0503020204020204" pitchFamily="34" charset="0"/>
                  <a:ea typeface="+mn-ea"/>
                  <a:cs typeface="Oracle Sans" panose="020B0503020204020204" pitchFamily="34" charset="0"/>
                </a:rPr>
                <a:t>Exadata 数据库服务</a:t>
              </a:r>
              <a:endParaRPr kumimoji="0" lang="en-US" sz="1400" i="0" u="none" strike="noStrike" kern="1200" cap="none" spc="0" normalizeH="0" baseline="0" noProof="0" dirty="0">
                <a:ln>
                  <a:noFill/>
                </a:ln>
                <a:effectLst/>
                <a:uLnTx/>
                <a:uFillTx/>
                <a:latin typeface="Oracle Sans" panose="020B0503020204020204" pitchFamily="34" charset="0"/>
                <a:ea typeface="+mn-ea"/>
                <a:cs typeface="Oracle Sans" panose="020B0503020204020204" pitchFamily="34" charset="0"/>
              </a:endParaRPr>
            </a:p>
            <a:p>
              <a:pPr marL="0" marR="0" lvl="0" indent="0" algn="ctr" defTabSz="914400" rtl="0" eaLnBrk="1" fontAlgn="auto" latinLnBrk="0" hangingPunct="1">
                <a:lnSpc>
                  <a:spcPct val="95000"/>
                </a:lnSpc>
                <a:spcBef>
                  <a:spcPts val="0"/>
                </a:spcBef>
                <a:spcAft>
                  <a:spcPts val="0"/>
                </a:spcAft>
                <a:buClrTx/>
                <a:buSzTx/>
                <a:buFont typeface="System Font Regular"/>
                <a:buNone/>
                <a:defRPr/>
              </a:pPr>
              <a:r>
                <a:rPr kumimoji="0" lang="en-US" altLang="en-US" sz="1400" i="0" u="none" strike="noStrike" kern="1200" cap="none" spc="0" normalizeH="0" baseline="0" noProof="0" dirty="0" err="1">
                  <a:ln>
                    <a:noFill/>
                  </a:ln>
                  <a:effectLst/>
                  <a:uLnTx/>
                  <a:uFillTx/>
                  <a:latin typeface="Oracle Sans" panose="020B0503020204020204" pitchFamily="34" charset="0"/>
                  <a:ea typeface="+mn-ea"/>
                  <a:cs typeface="Oracle Sans" panose="020B0503020204020204" pitchFamily="34" charset="0"/>
                </a:rPr>
                <a:t>Cloud@Customer</a:t>
              </a:r>
              <a:endParaRPr kumimoji="0" lang="en-US" sz="1400" i="0" u="none" strike="noStrike" kern="1200" cap="none" spc="0" normalizeH="0" baseline="0" noProof="0" dirty="0">
                <a:ln>
                  <a:noFill/>
                </a:ln>
                <a:effectLst/>
                <a:uLnTx/>
                <a:uFillTx/>
                <a:latin typeface="Oracle Sans" panose="020B0503020204020204" pitchFamily="34" charset="0"/>
                <a:ea typeface="+mn-ea"/>
                <a:cs typeface="Oracle Sans" panose="020B0503020204020204" pitchFamily="34" charset="0"/>
              </a:endParaRPr>
            </a:p>
            <a:p>
              <a:pPr marL="0" marR="0" lvl="0" indent="0" algn="ctr" defTabSz="914400" rtl="0" eaLnBrk="1" fontAlgn="auto" latinLnBrk="0" hangingPunct="1">
                <a:lnSpc>
                  <a:spcPct val="95000"/>
                </a:lnSpc>
                <a:spcBef>
                  <a:spcPts val="600"/>
                </a:spcBef>
                <a:spcAft>
                  <a:spcPts val="0"/>
                </a:spcAft>
                <a:buClrTx/>
                <a:buSzTx/>
                <a:buFont typeface="System Font Regular"/>
                <a:buNone/>
                <a:defRPr/>
              </a:pPr>
              <a:endParaRPr kumimoji="0" lang="en-US" sz="1400" b="1" i="0" u="none" strike="noStrike" kern="1200" cap="none" spc="0" normalizeH="0" baseline="0" noProof="0" dirty="0">
                <a:ln>
                  <a:noFill/>
                </a:ln>
                <a:effectLst/>
                <a:uLnTx/>
                <a:uFillTx/>
                <a:latin typeface="Oracle Sans" panose="020B0503020204020204" pitchFamily="34" charset="0"/>
                <a:ea typeface="+mn-ea"/>
                <a:cs typeface="Oracle Sans" panose="020B0503020204020204" pitchFamily="34" charset="0"/>
              </a:endParaRPr>
            </a:p>
          </p:txBody>
        </p:sp>
        <p:sp>
          <p:nvSpPr>
            <p:cNvPr id="83" name="Text Placeholder 50"/>
            <p:cNvSpPr txBox="1"/>
            <p:nvPr/>
          </p:nvSpPr>
          <p:spPr>
            <a:xfrm>
              <a:off x="9238642" y="3303170"/>
              <a:ext cx="2426677" cy="703756"/>
            </a:xfrm>
            <a:prstGeom prst="rect">
              <a:avLst/>
            </a:prstGeom>
            <a:grpFill/>
            <a:ln>
              <a:solidFill>
                <a:schemeClr val="tx1"/>
              </a:solidFill>
            </a:ln>
          </p:spPr>
          <p:txBody>
            <a:bodyPr anchor="ctr"/>
            <a:lstStyle>
              <a:lvl1pPr marL="0" marR="0" indent="0" algn="l" defTabSz="914400" rtl="0" eaLnBrk="1" fontAlgn="auto" latinLnBrk="0" hangingPunct="1">
                <a:lnSpc>
                  <a:spcPct val="95000"/>
                </a:lnSpc>
                <a:spcBef>
                  <a:spcPts val="600"/>
                </a:spcBef>
                <a:spcAft>
                  <a:spcPts val="0"/>
                </a:spcAft>
                <a:buClrTx/>
                <a:buSzTx/>
                <a:buFont typeface="System Font Regular"/>
                <a:buNone/>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5000"/>
                </a:lnSpc>
                <a:spcBef>
                  <a:spcPts val="0"/>
                </a:spcBef>
                <a:spcAft>
                  <a:spcPts val="0"/>
                </a:spcAft>
                <a:buClrTx/>
                <a:buSzTx/>
                <a:buFont typeface="System Font Regular"/>
                <a:buNone/>
                <a:defRPr/>
              </a:pPr>
              <a:r>
                <a:rPr kumimoji="0" lang="en-US" sz="1400" i="0" u="none" strike="noStrike" kern="1200" cap="none" spc="0" normalizeH="0" baseline="0" noProof="0" dirty="0">
                  <a:ln>
                    <a:noFill/>
                  </a:ln>
                  <a:effectLst/>
                  <a:uLnTx/>
                  <a:uFillTx/>
                  <a:latin typeface="Oracle Sans" panose="020B0503020204020204" pitchFamily="34" charset="0"/>
                  <a:ea typeface="+mn-ea"/>
                  <a:cs typeface="Oracle Sans" panose="020B0503020204020204" pitchFamily="34" charset="0"/>
                </a:rPr>
                <a:t>Exadata 上的自治数据库</a:t>
              </a:r>
              <a:r>
                <a:rPr lang="en-US" sz="1400" dirty="0"/>
                <a:t> </a:t>
              </a:r>
              <a:r>
                <a:rPr kumimoji="0" lang="en-US" altLang="en-US" sz="1400" i="0" u="none" strike="noStrike" kern="1200" cap="none" spc="0" normalizeH="0" baseline="0" noProof="0" dirty="0" err="1">
                  <a:ln>
                    <a:noFill/>
                  </a:ln>
                  <a:effectLst/>
                  <a:uLnTx/>
                  <a:uFillTx/>
                  <a:latin typeface="Oracle Sans" panose="020B0503020204020204" pitchFamily="34" charset="0"/>
                  <a:ea typeface="+mn-ea"/>
                  <a:cs typeface="Oracle Sans" panose="020B0503020204020204" pitchFamily="34" charset="0"/>
                </a:rPr>
                <a:t>Cloud@Customer</a:t>
              </a:r>
              <a:endParaRPr kumimoji="0" lang="en-US" sz="1400" i="0" u="none" strike="noStrike" kern="1200" cap="none" spc="0" normalizeH="0" baseline="0" noProof="0" dirty="0">
                <a:ln>
                  <a:noFill/>
                </a:ln>
                <a:effectLst/>
                <a:uLnTx/>
                <a:uFillTx/>
                <a:latin typeface="Oracle Sans" panose="020B0503020204020204" pitchFamily="34" charset="0"/>
                <a:ea typeface="+mn-ea"/>
                <a:cs typeface="Oracle Sans" panose="020B0503020204020204" pitchFamily="34" charset="0"/>
              </a:endParaRPr>
            </a:p>
          </p:txBody>
        </p:sp>
        <p:sp>
          <p:nvSpPr>
            <p:cNvPr id="40" name="TextBox 39"/>
            <p:cNvSpPr txBox="1"/>
            <p:nvPr/>
          </p:nvSpPr>
          <p:spPr>
            <a:xfrm>
              <a:off x="7214417" y="5459578"/>
              <a:ext cx="4459277" cy="502920"/>
            </a:xfrm>
            <a:prstGeom prst="rect">
              <a:avLst/>
            </a:prstGeom>
            <a:grpFill/>
            <a:ln>
              <a:solidFill>
                <a:schemeClr val="tx1"/>
              </a:solidFill>
            </a:ln>
          </p:spPr>
          <p:txBody>
            <a:bodyPr wrap="square" lIns="0" tIns="0" rIns="0" bIns="0" rtlCol="0" anchor="ctr" anchorCtr="0">
              <a:noAutofit/>
            </a:bodyPr>
            <a:lstStyle/>
            <a:p>
              <a:pPr algn="ctr">
                <a:lnSpc>
                  <a:spcPct val="90000"/>
                </a:lnSpc>
              </a:pPr>
              <a:r>
                <a:rPr lang="en-US" sz="1600" dirty="0"/>
                <a:t>客户数据中心</a:t>
              </a:r>
              <a:endParaRPr lang="en-US" sz="1600" dirty="0"/>
            </a:p>
          </p:txBody>
        </p:sp>
        <p:sp>
          <p:nvSpPr>
            <p:cNvPr id="48" name="TextBox 47"/>
            <p:cNvSpPr txBox="1"/>
            <p:nvPr/>
          </p:nvSpPr>
          <p:spPr>
            <a:xfrm>
              <a:off x="9238642" y="4121463"/>
              <a:ext cx="2426677" cy="611824"/>
            </a:xfrm>
            <a:prstGeom prst="rect">
              <a:avLst/>
            </a:prstGeom>
            <a:grpFill/>
            <a:ln>
              <a:solidFill>
                <a:schemeClr val="tx1"/>
              </a:solidFill>
            </a:ln>
          </p:spPr>
          <p:txBody>
            <a:bodyPr wrap="square" lIns="0" tIns="0" rIns="0" bIns="0" rtlCol="0" anchor="ctr" anchorCtr="0">
              <a:noAutofit/>
            </a:bodyPr>
            <a:lstStyle/>
            <a:p>
              <a:pPr algn="ctr">
                <a:lnSpc>
                  <a:spcPct val="90000"/>
                </a:lnSpc>
              </a:pPr>
              <a:r>
                <a:rPr lang="en-US" sz="1400" dirty="0"/>
                <a:t>自主性</a:t>
              </a:r>
              <a:endParaRPr lang="en-US" sz="1400" dirty="0"/>
            </a:p>
          </p:txBody>
        </p:sp>
        <p:sp>
          <p:nvSpPr>
            <p:cNvPr id="49" name="TextBox 48"/>
            <p:cNvSpPr txBox="1"/>
            <p:nvPr/>
          </p:nvSpPr>
          <p:spPr>
            <a:xfrm>
              <a:off x="7226609" y="4121463"/>
              <a:ext cx="1933410" cy="618396"/>
            </a:xfrm>
            <a:prstGeom prst="rect">
              <a:avLst/>
            </a:prstGeom>
            <a:grpFill/>
            <a:ln>
              <a:solidFill>
                <a:schemeClr val="tx1"/>
              </a:solidFill>
            </a:ln>
          </p:spPr>
          <p:txBody>
            <a:bodyPr wrap="square" lIns="0" tIns="0" rIns="0" bIns="0" rtlCol="0" anchor="ctr" anchorCtr="0">
              <a:noAutofit/>
            </a:bodyPr>
            <a:lstStyle/>
            <a:p>
              <a:pPr algn="ctr">
                <a:lnSpc>
                  <a:spcPct val="90000"/>
                </a:lnSpc>
              </a:pPr>
              <a:r>
                <a:rPr lang="en-US" sz="1400" dirty="0"/>
                <a:t>共同管理</a:t>
              </a:r>
              <a:endParaRPr lang="en-US" sz="1400" dirty="0"/>
            </a:p>
          </p:txBody>
        </p:sp>
        <p:sp>
          <p:nvSpPr>
            <p:cNvPr id="52" name="TextBox 51"/>
            <p:cNvSpPr txBox="1"/>
            <p:nvPr/>
          </p:nvSpPr>
          <p:spPr>
            <a:xfrm>
              <a:off x="7226609" y="4849481"/>
              <a:ext cx="4459277" cy="502920"/>
            </a:xfrm>
            <a:prstGeom prst="rect">
              <a:avLst/>
            </a:prstGeom>
            <a:grpFill/>
            <a:ln>
              <a:solidFill>
                <a:schemeClr val="tx1"/>
              </a:solidFill>
            </a:ln>
          </p:spPr>
          <p:txBody>
            <a:bodyPr wrap="square" lIns="0" tIns="0" rIns="0" bIns="0" rtlCol="0" anchor="ctr" anchorCtr="0">
              <a:noAutofit/>
            </a:bodyPr>
            <a:lstStyle/>
            <a:p>
              <a:pPr algn="ctr">
                <a:lnSpc>
                  <a:spcPct val="90000"/>
                </a:lnSpc>
              </a:pPr>
              <a:r>
                <a:rPr lang="en-US" altLang="en-US" sz="1600" dirty="0"/>
                <a:t>Exadata </a:t>
              </a:r>
              <a:r>
                <a:rPr lang="en-US" altLang="en-US" sz="1600" dirty="0" err="1"/>
                <a:t>Cloud@Customer</a:t>
              </a:r>
              <a:endParaRPr lang="en-US" sz="1600" dirty="0"/>
            </a:p>
          </p:txBody>
        </p:sp>
      </p:grpSp>
      <p:sp>
        <p:nvSpPr>
          <p:cNvPr id="55" name="TextBox 54"/>
          <p:cNvSpPr txBox="1"/>
          <p:nvPr/>
        </p:nvSpPr>
        <p:spPr>
          <a:xfrm>
            <a:off x="2708860" y="4846350"/>
            <a:ext cx="4443650" cy="502920"/>
          </a:xfrm>
          <a:prstGeom prst="rect">
            <a:avLst/>
          </a:prstGeom>
          <a:noFill/>
          <a:ln>
            <a:solidFill>
              <a:schemeClr val="tx1"/>
            </a:solidFill>
          </a:ln>
        </p:spPr>
        <p:txBody>
          <a:bodyPr wrap="square" lIns="0" tIns="0" rIns="0" bIns="0" rtlCol="0" anchor="ctr" anchorCtr="0">
            <a:noAutofit/>
          </a:bodyPr>
          <a:lstStyle/>
          <a:p>
            <a:pPr algn="ctr">
              <a:lnSpc>
                <a:spcPct val="90000"/>
              </a:lnSpc>
            </a:pPr>
            <a:r>
              <a:rPr lang="en-US" sz="1600" dirty="0"/>
              <a:t>Exadata 云基础架构</a:t>
            </a:r>
            <a:endParaRPr lang="en-US" sz="1600" dirty="0"/>
          </a:p>
        </p:txBody>
      </p:sp>
      <p:sp>
        <p:nvSpPr>
          <p:cNvPr id="56" name="TextBox 55"/>
          <p:cNvSpPr txBox="1"/>
          <p:nvPr/>
        </p:nvSpPr>
        <p:spPr>
          <a:xfrm>
            <a:off x="749181" y="4846350"/>
            <a:ext cx="1831913" cy="502920"/>
          </a:xfrm>
          <a:prstGeom prst="rect">
            <a:avLst/>
          </a:prstGeom>
          <a:noFill/>
          <a:ln w="19050">
            <a:solidFill>
              <a:schemeClr val="accent1"/>
            </a:solidFill>
          </a:ln>
        </p:spPr>
        <p:txBody>
          <a:bodyPr wrap="square" lIns="0" tIns="0" rIns="0" bIns="0" rtlCol="0" anchor="ctr" anchorCtr="0">
            <a:noAutofit/>
          </a:bodyPr>
          <a:lstStyle/>
          <a:p>
            <a:pPr algn="ctr">
              <a:lnSpc>
                <a:spcPct val="90000"/>
              </a:lnSpc>
            </a:pPr>
            <a:r>
              <a:rPr lang="en-US" b="1" dirty="0"/>
              <a:t>部署</a:t>
            </a:r>
            <a:endParaRPr lang="en-US" b="1"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Noto Sans SC Regular" panose="020B0500000000000000" pitchFamily="34" charset="-122"/>
                <a:ea typeface="Noto Sans SC Regular" panose="020B0500000000000000" pitchFamily="34" charset="-122"/>
              </a:rPr>
              <a:t>谢谢</a:t>
            </a:r>
            <a:endParaRPr lang="en-US" dirty="0">
              <a:latin typeface="Noto Sans SC Regular" panose="020B0500000000000000" pitchFamily="34" charset="-122"/>
              <a:ea typeface="Noto Sans SC Regular" panose="020B0500000000000000" pitchFamily="34" charset="-122"/>
            </a:endParaRPr>
          </a:p>
        </p:txBody>
      </p:sp>
      <p:sp>
        <p:nvSpPr>
          <p:cNvPr id="5" name="Slide Number Placeholder 4"/>
          <p:cNvSpPr>
            <a:spLocks noGrp="1"/>
          </p:cNvSpPr>
          <p:nvPr>
            <p:ph type="sldNum" sz="quarter" idx="4"/>
          </p:nvPr>
        </p:nvSpPr>
        <p:spPr>
          <a:xfrm>
            <a:off x="762000" y="6423660"/>
            <a:ext cx="365760" cy="365760"/>
          </a:xfrm>
          <a:prstGeom prst="rect">
            <a:avLst/>
          </a:prstGeom>
        </p:spPr>
        <p:txBody>
          <a:bodyPr vert="horz" lIns="0" tIns="0" rIns="0" bIns="0" rtlCol="0" anchor="ctr"/>
          <a:lstStyle>
            <a:defPPr>
              <a:defRPr lang="en-US"/>
            </a:defPPr>
            <a:lvl1pPr marL="0" algn="l" defTabSz="914400" rtl="0" eaLnBrk="1" latinLnBrk="0" hangingPunct="1">
              <a:defRPr sz="10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5D60D9-5372-5F40-9443-0F9AE5BDC3C8}" type="slidenum">
              <a:rPr lang="en-US" smtClean="0"/>
            </a:fld>
            <a:endParaRPr lang="en-US" dirty="0">
              <a:latin typeface="Noto Sans SC Regular" panose="020B0500000000000000" pitchFamily="34" charset="-122"/>
              <a:ea typeface="Noto Sans SC Regular" panose="020B0500000000000000" pitchFamily="34" charset="-122"/>
            </a:endParaRPr>
          </a:p>
        </p:txBody>
      </p:sp>
      <p:sp>
        <p:nvSpPr>
          <p:cNvPr id="6" name="Footer Placeholder 5"/>
          <p:cNvSpPr>
            <a:spLocks noGrp="1"/>
          </p:cNvSpPr>
          <p:nvPr>
            <p:ph type="ftr" sz="quarter" idx="3"/>
          </p:nvPr>
        </p:nvSpPr>
        <p:spPr>
          <a:xfrm>
            <a:off x="1127759" y="6423978"/>
            <a:ext cx="5745379" cy="365125"/>
          </a:xfrm>
          <a:prstGeom prst="rect">
            <a:avLst/>
          </a:prstGeom>
        </p:spPr>
        <p:txBody>
          <a:bodyPr vert="horz" lIns="0" tIns="0" rIns="0" bIns="0" rtlCol="0" anchor="ctr"/>
          <a:lstStyle>
            <a:defPPr>
              <a:defRPr lang="en-US"/>
            </a:defPPr>
            <a:lvl1pPr marL="0" algn="l" defTabSz="914400" rtl="0" eaLnBrk="1" latinLnBrk="0" hangingPunct="1">
              <a:defRPr sz="10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Oracle and/or its affiliates</a:t>
            </a:r>
            <a:endParaRPr lang="en-US" dirty="0">
              <a:latin typeface="Noto Sans SC Regular" panose="020B0500000000000000" pitchFamily="34" charset="-122"/>
              <a:ea typeface="Noto Sans SC Regular" panose="020B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p:cNvPicPr>
            <a:picLocks noChangeAspect="1"/>
          </p:cNvPicPr>
          <p:nvPr/>
        </p:nvPicPr>
        <p:blipFill>
          <a:blip r:embed="rId1" cstate="email">
            <a:duotone>
              <a:prstClr val="black"/>
              <a:schemeClr val="tx2">
                <a:tint val="45000"/>
                <a:satMod val="400000"/>
              </a:schemeClr>
            </a:duotone>
          </a:blip>
          <a:stretch>
            <a:fillRect/>
          </a:stretch>
        </p:blipFill>
        <p:spPr bwMode="gray">
          <a:xfrm>
            <a:off x="3177" y="1787"/>
            <a:ext cx="12188823" cy="6856213"/>
          </a:xfrm>
          <a:prstGeom prst="rect">
            <a:avLst/>
          </a:prstGeom>
          <a:solidFill>
            <a:schemeClr val="accent3">
              <a:lumMod val="50000"/>
            </a:schemeClr>
          </a:solidFill>
        </p:spPr>
      </p:pic>
      <p:sp>
        <p:nvSpPr>
          <p:cNvPr id="55" name="Text Placeholder 54"/>
          <p:cNvSpPr>
            <a:spLocks noGrp="1"/>
          </p:cNvSpPr>
          <p:nvPr>
            <p:ph type="body" sz="quarter" idx="11"/>
          </p:nvPr>
        </p:nvSpPr>
        <p:spPr/>
        <p:txBody>
          <a:bodyPr/>
          <a:lstStyle/>
          <a:p>
            <a:r>
              <a:rPr lang="zh-CN" altLang="en-US" dirty="0">
                <a:latin typeface="Noto Sans SC Regular" panose="020B0500000000000000" pitchFamily="34" charset="-122"/>
                <a:ea typeface="Noto Sans SC Regular" panose="020B0500000000000000" pitchFamily="34" charset="-122"/>
              </a:rPr>
              <a:t>自</a:t>
            </a:r>
            <a:r>
              <a:rPr lang="en-US" altLang="zh-CN" dirty="0">
                <a:latin typeface="Noto Sans SC Regular" panose="020B0500000000000000" pitchFamily="34" charset="-122"/>
                <a:ea typeface="Noto Sans SC Regular" panose="020B0500000000000000" pitchFamily="34" charset="-122"/>
              </a:rPr>
              <a:t>2008</a:t>
            </a:r>
            <a:r>
              <a:rPr lang="zh-CN" altLang="en-US" dirty="0">
                <a:latin typeface="Noto Sans SC Regular" panose="020B0500000000000000" pitchFamily="34" charset="-122"/>
                <a:ea typeface="Noto Sans SC Regular" panose="020B0500000000000000" pitchFamily="34" charset="-122"/>
              </a:rPr>
              <a:t>年以来的创新</a:t>
            </a:r>
            <a:endParaRPr lang="en-US" dirty="0">
              <a:latin typeface="Noto Sans SC Regular" panose="020B0500000000000000" pitchFamily="34" charset="-122"/>
              <a:ea typeface="Noto Sans SC Regular" panose="020B0500000000000000" pitchFamily="34" charset="-122"/>
            </a:endParaRPr>
          </a:p>
        </p:txBody>
      </p:sp>
      <p:sp>
        <p:nvSpPr>
          <p:cNvPr id="18" name="Title 1"/>
          <p:cNvSpPr>
            <a:spLocks noGrp="1"/>
          </p:cNvSpPr>
          <p:nvPr>
            <p:ph type="title"/>
          </p:nvPr>
        </p:nvSpPr>
        <p:spPr/>
        <p:txBody>
          <a:bodyPr/>
          <a:lstStyle/>
          <a:p>
            <a:r>
              <a:rPr lang="en-US" altLang="ko-KR" dirty="0">
                <a:latin typeface="Noto Sans SC Regular" panose="020B0500000000000000" pitchFamily="34" charset="-122"/>
                <a:ea typeface="Noto Sans SC Regular" panose="020B0500000000000000" pitchFamily="34" charset="-122"/>
              </a:rPr>
              <a:t>Oracle Exadata – </a:t>
            </a:r>
            <a:r>
              <a:rPr lang="zh-CN" altLang="en-US" dirty="0">
                <a:latin typeface="Noto Sans SC Regular" panose="020B0500000000000000" pitchFamily="34" charset="-122"/>
                <a:ea typeface="Noto Sans SC Regular" panose="020B0500000000000000" pitchFamily="34" charset="-122"/>
              </a:rPr>
              <a:t>性能无瓶颈</a:t>
            </a:r>
            <a:endParaRPr lang="ko-KR" altLang="en-US" dirty="0">
              <a:latin typeface="Noto Sans SC Regular" panose="020B0500000000000000" pitchFamily="34" charset="-122"/>
            </a:endParaRPr>
          </a:p>
        </p:txBody>
      </p:sp>
      <p:sp>
        <p:nvSpPr>
          <p:cNvPr id="104" name="TextBox 103"/>
          <p:cNvSpPr txBox="1"/>
          <p:nvPr/>
        </p:nvSpPr>
        <p:spPr bwMode="gray">
          <a:xfrm>
            <a:off x="2382192" y="5139173"/>
            <a:ext cx="1624103" cy="1023694"/>
          </a:xfrm>
          <a:prstGeom prst="rect">
            <a:avLst/>
          </a:prstGeom>
          <a:noFill/>
        </p:spPr>
        <p:txBody>
          <a:bodyPr wrap="square" lIns="0" tIns="0" rIns="0" bIns="0" rtlCol="0">
            <a:noAutofit/>
          </a:bodyPr>
          <a:lstStyle/>
          <a:p>
            <a:pPr marL="117475" marR="0" lvl="0" indent="-117475" algn="l" defTabSz="914400" rtl="0" eaLnBrk="1" fontAlgn="auto" latinLnBrk="0" hangingPunct="1">
              <a:lnSpc>
                <a:spcPct val="90000"/>
              </a:lnSpc>
              <a:spcBef>
                <a:spcPts val="0"/>
              </a:spcBef>
              <a:spcAft>
                <a:spcPts val="800"/>
              </a:spcAft>
              <a:buClr>
                <a:srgbClr val="58595B"/>
              </a:buClr>
              <a:buSzPts val="1100"/>
              <a:buFontTx/>
              <a:buNone/>
              <a:defRPr/>
            </a:pPr>
            <a:r>
              <a:rPr kumimoji="0" lang="en-US" sz="105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rPr>
              <a:t>+ Flash Cache </a:t>
            </a:r>
            <a:r>
              <a:rPr kumimoji="0" lang="zh-CN" altLang="en-US" sz="105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rPr>
              <a:t>回写</a:t>
            </a:r>
            <a:endParaRPr kumimoji="0" lang="en-US" sz="105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endParaRPr>
          </a:p>
          <a:p>
            <a:pPr marL="117475" marR="0" lvl="0" indent="-117475" algn="l" defTabSz="914400" rtl="0" eaLnBrk="1" fontAlgn="auto" latinLnBrk="0" hangingPunct="1">
              <a:lnSpc>
                <a:spcPct val="90000"/>
              </a:lnSpc>
              <a:spcBef>
                <a:spcPts val="0"/>
              </a:spcBef>
              <a:spcAft>
                <a:spcPts val="800"/>
              </a:spcAft>
              <a:buClr>
                <a:srgbClr val="58595B"/>
              </a:buClr>
              <a:buSzPts val="1100"/>
              <a:buFontTx/>
              <a:buNone/>
              <a:defRPr/>
            </a:pPr>
            <a:r>
              <a:rPr kumimoji="0" lang="en-US" sz="105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rPr>
              <a:t>+ 1/8 Rack Release</a:t>
            </a:r>
            <a:endParaRPr kumimoji="0" lang="en-US" sz="105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endParaRPr>
          </a:p>
        </p:txBody>
      </p:sp>
      <p:sp>
        <p:nvSpPr>
          <p:cNvPr id="105" name="TextBox 104"/>
          <p:cNvSpPr txBox="1"/>
          <p:nvPr/>
        </p:nvSpPr>
        <p:spPr bwMode="gray">
          <a:xfrm>
            <a:off x="1144635" y="5139173"/>
            <a:ext cx="1688515" cy="1023694"/>
          </a:xfrm>
          <a:prstGeom prst="rect">
            <a:avLst/>
          </a:prstGeom>
          <a:noFill/>
        </p:spPr>
        <p:txBody>
          <a:bodyPr wrap="none" lIns="0" tIns="0" rIns="0" bIns="0" rtlCol="0">
            <a:noAutofit/>
          </a:bodyPr>
          <a:lstStyle/>
          <a:p>
            <a:pPr marL="0" marR="0" lvl="0" indent="0" algn="l" defTabSz="914400" rtl="0" eaLnBrk="1" fontAlgn="auto" latinLnBrk="0" hangingPunct="1">
              <a:lnSpc>
                <a:spcPct val="90000"/>
              </a:lnSpc>
              <a:spcBef>
                <a:spcPts val="0"/>
              </a:spcBef>
              <a:spcAft>
                <a:spcPts val="800"/>
              </a:spcAft>
              <a:buClrTx/>
              <a:buSzTx/>
              <a:buFontTx/>
              <a:buNone/>
              <a:defRPr/>
            </a:pPr>
            <a:r>
              <a:rPr kumimoji="0" lang="en-US" sz="105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rPr>
              <a:t>+ Flash Cache</a:t>
            </a:r>
            <a:endParaRPr kumimoji="0" lang="en-US" sz="105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endParaRPr>
          </a:p>
          <a:p>
            <a:pPr marL="0" marR="0" lvl="0" indent="0" algn="l" defTabSz="914400" rtl="0" eaLnBrk="1" fontAlgn="auto" latinLnBrk="0" hangingPunct="1">
              <a:lnSpc>
                <a:spcPct val="90000"/>
              </a:lnSpc>
              <a:spcBef>
                <a:spcPts val="0"/>
              </a:spcBef>
              <a:spcAft>
                <a:spcPts val="800"/>
              </a:spcAft>
              <a:buClrTx/>
              <a:buSzTx/>
              <a:buFontTx/>
              <a:buNone/>
              <a:defRPr/>
            </a:pPr>
            <a:r>
              <a:rPr kumimoji="0" lang="en-US" sz="105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rPr>
              <a:t>+ </a:t>
            </a:r>
            <a:r>
              <a:rPr kumimoji="0" lang="zh-CN" altLang="en-US" sz="105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rPr>
              <a:t>混合列压缩</a:t>
            </a:r>
            <a:endParaRPr kumimoji="0" lang="en-US" sz="105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endParaRPr>
          </a:p>
          <a:p>
            <a:pPr marL="0" marR="0" lvl="0" indent="0" algn="l" defTabSz="914400" rtl="0" eaLnBrk="1" fontAlgn="auto" latinLnBrk="0" hangingPunct="1">
              <a:lnSpc>
                <a:spcPct val="90000"/>
              </a:lnSpc>
              <a:spcBef>
                <a:spcPts val="0"/>
              </a:spcBef>
              <a:spcAft>
                <a:spcPts val="800"/>
              </a:spcAft>
              <a:buClrTx/>
              <a:buSzTx/>
              <a:buFontTx/>
              <a:buNone/>
              <a:defRPr/>
            </a:pPr>
            <a:r>
              <a:rPr kumimoji="0" lang="en-US" sz="105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rPr>
              <a:t>+ Infiniband</a:t>
            </a:r>
            <a:endParaRPr kumimoji="0" lang="en-US" sz="105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endParaRPr>
          </a:p>
          <a:p>
            <a:pPr marL="0" marR="0" lvl="0" indent="0" algn="l" defTabSz="914400" rtl="0" eaLnBrk="1" fontAlgn="auto" latinLnBrk="0" hangingPunct="1">
              <a:lnSpc>
                <a:spcPct val="90000"/>
              </a:lnSpc>
              <a:spcBef>
                <a:spcPts val="0"/>
              </a:spcBef>
              <a:spcAft>
                <a:spcPts val="800"/>
              </a:spcAft>
              <a:buClrTx/>
              <a:buSzTx/>
              <a:buFontTx/>
              <a:buNone/>
              <a:defRPr/>
            </a:pPr>
            <a:endParaRPr kumimoji="0" lang="en-US" sz="105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endParaRPr>
          </a:p>
        </p:txBody>
      </p:sp>
      <p:sp>
        <p:nvSpPr>
          <p:cNvPr id="95" name="TextBox 94"/>
          <p:cNvSpPr txBox="1"/>
          <p:nvPr/>
        </p:nvSpPr>
        <p:spPr bwMode="gray">
          <a:xfrm>
            <a:off x="8760593" y="5139173"/>
            <a:ext cx="1621297" cy="1023694"/>
          </a:xfrm>
          <a:prstGeom prst="rect">
            <a:avLst/>
          </a:prstGeom>
          <a:noFill/>
        </p:spPr>
        <p:txBody>
          <a:bodyPr wrap="square" lIns="0" tIns="0" rIns="0" bIns="0" rtlCol="0">
            <a:noAutofit/>
          </a:bodyPr>
          <a:lstStyle/>
          <a:p>
            <a:pPr marL="117475" marR="0" lvl="0" indent="-117475" algn="l" defTabSz="914400" rtl="0" eaLnBrk="1" fontAlgn="auto" latinLnBrk="0" hangingPunct="1">
              <a:lnSpc>
                <a:spcPct val="90000"/>
              </a:lnSpc>
              <a:spcBef>
                <a:spcPts val="0"/>
              </a:spcBef>
              <a:spcAft>
                <a:spcPts val="800"/>
              </a:spcAft>
              <a:buClr>
                <a:srgbClr val="58595B"/>
              </a:buClr>
              <a:buSzPts val="1100"/>
              <a:buFontTx/>
              <a:buNone/>
              <a:defRPr/>
            </a:pPr>
            <a:r>
              <a:rPr kumimoji="0" lang="en-US" sz="105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rPr>
              <a:t>+ PMEM</a:t>
            </a:r>
            <a:endParaRPr kumimoji="0" lang="en-US" sz="105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endParaRPr>
          </a:p>
          <a:p>
            <a:pPr marL="117475" marR="0" lvl="0" indent="-117475" algn="l" defTabSz="914400" rtl="0" eaLnBrk="1" fontAlgn="auto" latinLnBrk="0" hangingPunct="1">
              <a:lnSpc>
                <a:spcPct val="90000"/>
              </a:lnSpc>
              <a:spcBef>
                <a:spcPts val="0"/>
              </a:spcBef>
              <a:spcAft>
                <a:spcPts val="800"/>
              </a:spcAft>
              <a:buClr>
                <a:srgbClr val="58595B"/>
              </a:buClr>
              <a:buSzPts val="1100"/>
              <a:buFontTx/>
              <a:buNone/>
              <a:defRPr/>
            </a:pPr>
            <a:r>
              <a:rPr kumimoji="0" lang="en-US" sz="105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rPr>
              <a:t>+ ROCE</a:t>
            </a:r>
            <a:endParaRPr kumimoji="0" lang="en-US" sz="105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endParaRPr>
          </a:p>
          <a:p>
            <a:pPr marL="117475" marR="0" lvl="0" indent="-117475" algn="l" defTabSz="914400" rtl="0" eaLnBrk="1" fontAlgn="auto" latinLnBrk="0" hangingPunct="1">
              <a:lnSpc>
                <a:spcPct val="90000"/>
              </a:lnSpc>
              <a:spcBef>
                <a:spcPts val="0"/>
              </a:spcBef>
              <a:spcAft>
                <a:spcPts val="800"/>
              </a:spcAft>
              <a:buClr>
                <a:srgbClr val="58595B"/>
              </a:buClr>
              <a:buSzPts val="1100"/>
              <a:buFontTx/>
              <a:buNone/>
              <a:defRPr/>
            </a:pPr>
            <a:r>
              <a:rPr kumimoji="0" lang="en-US" sz="105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rPr>
              <a:t>+ 160% Performance Boost</a:t>
            </a:r>
            <a:endParaRPr kumimoji="0" lang="en-US" sz="105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endParaRPr>
          </a:p>
        </p:txBody>
      </p:sp>
      <p:sp>
        <p:nvSpPr>
          <p:cNvPr id="59" name="Rectangle 58"/>
          <p:cNvSpPr>
            <a:spLocks noChangeArrowheads="1"/>
          </p:cNvSpPr>
          <p:nvPr/>
        </p:nvSpPr>
        <p:spPr bwMode="gray">
          <a:xfrm>
            <a:off x="-1" y="4375682"/>
            <a:ext cx="12192001" cy="349826"/>
          </a:xfrm>
          <a:prstGeom prst="rect">
            <a:avLst/>
          </a:prstGeom>
          <a:solidFill>
            <a:schemeClr val="accent1"/>
          </a:solidFill>
          <a:ln w="9525">
            <a:noFill/>
            <a:miter lim="800000"/>
          </a:ln>
        </p:spPr>
        <p:txBody>
          <a:bodyPr wrap="none" lIns="83958" tIns="41980" rIns="83958" bIns="41980" anchor="ctr"/>
          <a:lstStyle/>
          <a:p>
            <a:pPr marL="0" marR="0" lvl="0" indent="0" algn="just" defTabSz="914400" rtl="0" eaLnBrk="1" fontAlgn="auto" latinLnBrk="0" hangingPunct="1">
              <a:lnSpc>
                <a:spcPct val="97000"/>
              </a:lnSpc>
              <a:spcBef>
                <a:spcPts val="0"/>
              </a:spcBef>
              <a:spcAft>
                <a:spcPts val="0"/>
              </a:spcAft>
              <a:buClrTx/>
              <a:buSzTx/>
              <a:buFontTx/>
              <a:buNone/>
              <a:defRPr/>
            </a:pPr>
            <a:endParaRPr kumimoji="0" lang="ko-KR" altLang="ko-KR" sz="1200" b="0" i="0" u="none" strike="noStrike" kern="0" cap="none" spc="0" normalizeH="0" baseline="0" noProof="0" dirty="0">
              <a:ln>
                <a:noFill/>
              </a:ln>
              <a:solidFill>
                <a:srgbClr val="FFFFFF"/>
              </a:solidFill>
              <a:effectLst/>
              <a:uLnTx/>
              <a:uFillTx/>
              <a:latin typeface="Noto Sans SC Regular" panose="020B0500000000000000" pitchFamily="34" charset="-122"/>
            </a:endParaRPr>
          </a:p>
        </p:txBody>
      </p:sp>
      <p:pic>
        <p:nvPicPr>
          <p:cNvPr id="119" name="OTag"/>
          <p:cNvPicPr>
            <a:picLocks noChangeAspect="1"/>
          </p:cNvPicPr>
          <p:nvPr/>
        </p:nvPicPr>
        <p:blipFill>
          <a:blip r:embed="rId2" cstate="screen"/>
          <a:stretch>
            <a:fillRect/>
          </a:stretch>
        </p:blipFill>
        <p:spPr>
          <a:xfrm>
            <a:off x="11183112" y="6355080"/>
            <a:ext cx="502920" cy="502920"/>
          </a:xfrm>
          <a:prstGeom prst="rect">
            <a:avLst/>
          </a:prstGeom>
        </p:spPr>
      </p:pic>
      <p:sp>
        <p:nvSpPr>
          <p:cNvPr id="83" name="TextBox 82"/>
          <p:cNvSpPr txBox="1"/>
          <p:nvPr/>
        </p:nvSpPr>
        <p:spPr bwMode="gray">
          <a:xfrm>
            <a:off x="10358482" y="5139173"/>
            <a:ext cx="1811367" cy="1023694"/>
          </a:xfrm>
          <a:prstGeom prst="rect">
            <a:avLst/>
          </a:prstGeom>
          <a:noFill/>
        </p:spPr>
        <p:txBody>
          <a:bodyPr wrap="square" lIns="0" tIns="0" rIns="0" bIns="0" rtlCol="0">
            <a:noAutofit/>
          </a:bodyPr>
          <a:lstStyle/>
          <a:p>
            <a:pPr marL="117475" marR="0" lvl="0" indent="-117475" algn="l" defTabSz="914400" rtl="0" eaLnBrk="1" fontAlgn="auto" latinLnBrk="0" hangingPunct="1">
              <a:lnSpc>
                <a:spcPct val="90000"/>
              </a:lnSpc>
              <a:spcBef>
                <a:spcPts val="0"/>
              </a:spcBef>
              <a:spcAft>
                <a:spcPts val="800"/>
              </a:spcAft>
              <a:buClr>
                <a:srgbClr val="58595B"/>
              </a:buClr>
              <a:buSzPts val="1100"/>
              <a:buFontTx/>
              <a:buNone/>
              <a:defRPr/>
            </a:pPr>
            <a:r>
              <a:rPr kumimoji="0" lang="en-US" sz="105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rPr>
              <a:t>+ PCIe Gen4</a:t>
            </a:r>
            <a:endParaRPr kumimoji="0" lang="en-US" sz="105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endParaRPr>
          </a:p>
          <a:p>
            <a:pPr marL="117475" marR="0" lvl="0" indent="-117475" algn="l" defTabSz="914400" rtl="0" eaLnBrk="1" fontAlgn="auto" latinLnBrk="0" hangingPunct="1">
              <a:lnSpc>
                <a:spcPct val="90000"/>
              </a:lnSpc>
              <a:spcBef>
                <a:spcPts val="0"/>
              </a:spcBef>
              <a:spcAft>
                <a:spcPts val="800"/>
              </a:spcAft>
              <a:buClr>
                <a:srgbClr val="58595B"/>
              </a:buClr>
              <a:buSzPts val="1100"/>
              <a:buFontTx/>
              <a:buNone/>
              <a:defRPr/>
            </a:pPr>
            <a:r>
              <a:rPr kumimoji="0" lang="en-US" sz="105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rPr>
              <a:t>+ </a:t>
            </a:r>
            <a:r>
              <a:rPr kumimoji="0" lang="zh-CN" altLang="en-US" sz="105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rPr>
              <a:t>存储索引持久化</a:t>
            </a:r>
            <a:endParaRPr kumimoji="0" lang="en-US" sz="105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endParaRPr>
          </a:p>
          <a:p>
            <a:pPr marL="117475" marR="0" lvl="0" indent="-117475" algn="l" defTabSz="914400" rtl="0" eaLnBrk="1" fontAlgn="auto" latinLnBrk="0" hangingPunct="1">
              <a:lnSpc>
                <a:spcPct val="90000"/>
              </a:lnSpc>
              <a:spcBef>
                <a:spcPts val="0"/>
              </a:spcBef>
              <a:spcAft>
                <a:spcPts val="800"/>
              </a:spcAft>
              <a:buClr>
                <a:srgbClr val="58595B"/>
              </a:buClr>
              <a:buSzPts val="1100"/>
              <a:buFontTx/>
              <a:buNone/>
              <a:defRPr/>
            </a:pPr>
            <a:r>
              <a:rPr kumimoji="0" lang="en-US" sz="105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rPr>
              <a:t>+ </a:t>
            </a:r>
            <a:r>
              <a:rPr kumimoji="0" lang="zh-CN" altLang="en-US" sz="105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rPr>
              <a:t>列式缓存持久化</a:t>
            </a:r>
            <a:endParaRPr kumimoji="0" lang="en-US" sz="105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endParaRPr>
          </a:p>
        </p:txBody>
      </p:sp>
      <p:sp>
        <p:nvSpPr>
          <p:cNvPr id="94" name="Rectangle 93"/>
          <p:cNvSpPr/>
          <p:nvPr/>
        </p:nvSpPr>
        <p:spPr bwMode="gray">
          <a:xfrm>
            <a:off x="6256761" y="1653260"/>
            <a:ext cx="1383855" cy="256342"/>
          </a:xfrm>
          <a:prstGeom prst="rect">
            <a:avLst/>
          </a:prstGeom>
        </p:spPr>
        <p:txBody>
          <a:bodyPr wrap="square" lIns="91428" tIns="45715" rIns="91428" bIns="45715">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65" b="0"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rPr>
              <a:t>自治数据库</a:t>
            </a:r>
            <a:endParaRPr kumimoji="0" lang="en-US" altLang="ko-KR" sz="1065" b="0"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endParaRPr>
          </a:p>
        </p:txBody>
      </p:sp>
      <p:grpSp>
        <p:nvGrpSpPr>
          <p:cNvPr id="46" name="Group 45"/>
          <p:cNvGrpSpPr/>
          <p:nvPr/>
        </p:nvGrpSpPr>
        <p:grpSpPr>
          <a:xfrm>
            <a:off x="148951" y="1649018"/>
            <a:ext cx="1037058" cy="4771175"/>
            <a:chOff x="148951" y="1649018"/>
            <a:chExt cx="1037058" cy="4771175"/>
          </a:xfrm>
        </p:grpSpPr>
        <p:cxnSp>
          <p:nvCxnSpPr>
            <p:cNvPr id="86" name="Straight Connector 85"/>
            <p:cNvCxnSpPr/>
            <p:nvPr/>
          </p:nvCxnSpPr>
          <p:spPr bwMode="gray">
            <a:xfrm>
              <a:off x="667480" y="4626529"/>
              <a:ext cx="0" cy="434875"/>
            </a:xfrm>
            <a:prstGeom prst="line">
              <a:avLst/>
            </a:prstGeom>
            <a:ln w="19050">
              <a:solidFill>
                <a:schemeClr val="accent1"/>
              </a:solidFill>
              <a:miter lim="800000"/>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bwMode="gray">
            <a:xfrm>
              <a:off x="305264" y="5161330"/>
              <a:ext cx="724433" cy="1258863"/>
            </a:xfrm>
            <a:prstGeom prst="rect">
              <a:avLst/>
            </a:prstGeom>
            <a:noFill/>
          </p:spPr>
          <p:txBody>
            <a:bodyPr wrap="none" lIns="0" tIns="0" rIns="0" bIns="0" rtlCol="0">
              <a:noAutofit/>
            </a:bodyPr>
            <a:lstStyle/>
            <a:p>
              <a:pPr marL="0" marR="0" lvl="0" indent="0" algn="l" defTabSz="914400" rtl="0" eaLnBrk="1" fontAlgn="auto" latinLnBrk="0" hangingPunct="1">
                <a:lnSpc>
                  <a:spcPct val="90000"/>
                </a:lnSpc>
                <a:spcBef>
                  <a:spcPts val="0"/>
                </a:spcBef>
                <a:spcAft>
                  <a:spcPts val="800"/>
                </a:spcAft>
                <a:buClrTx/>
                <a:buSzTx/>
                <a:buFontTx/>
                <a:buNone/>
                <a:defRPr/>
              </a:pPr>
              <a:r>
                <a:rPr kumimoji="0" lang="en-US" sz="105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rPr>
                <a:t>SQL </a:t>
              </a:r>
              <a:r>
                <a:rPr lang="en-US" sz="1050" b="1" dirty="0">
                  <a:solidFill>
                    <a:srgbClr val="FFFFFF"/>
                  </a:solidFill>
                  <a:latin typeface="Noto Sans SC Regular" panose="020B0500000000000000" pitchFamily="34" charset="-122"/>
                  <a:ea typeface="Noto Sans SC Regular" panose="020B0500000000000000" pitchFamily="34" charset="-122"/>
                  <a:cs typeface="Oracle Sans" panose="020B0503020204020204" pitchFamily="34" charset="0"/>
                </a:rPr>
                <a:t>offload</a:t>
              </a:r>
              <a:endParaRPr kumimoji="0" lang="en-US" sz="105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endParaRPr>
            </a:p>
            <a:p>
              <a:pPr marL="0" marR="0" lvl="0" indent="0" algn="l" defTabSz="914400" rtl="0" eaLnBrk="1" fontAlgn="auto" latinLnBrk="0" hangingPunct="1">
                <a:lnSpc>
                  <a:spcPct val="90000"/>
                </a:lnSpc>
                <a:spcBef>
                  <a:spcPts val="0"/>
                </a:spcBef>
                <a:spcAft>
                  <a:spcPts val="800"/>
                </a:spcAft>
                <a:buClrTx/>
                <a:buSzTx/>
                <a:buFontTx/>
                <a:buNone/>
                <a:defRPr/>
              </a:pPr>
              <a:r>
                <a:rPr lang="en-US" sz="1050" b="1" dirty="0">
                  <a:solidFill>
                    <a:srgbClr val="FFFFFF"/>
                  </a:solidFill>
                  <a:latin typeface="Noto Sans SC Regular" panose="020B0500000000000000" pitchFamily="34" charset="-122"/>
                  <a:ea typeface="Noto Sans SC Regular" panose="020B0500000000000000" pitchFamily="34" charset="-122"/>
                  <a:cs typeface="Oracle Sans" panose="020B0503020204020204" pitchFamily="34" charset="0"/>
                </a:rPr>
                <a:t>IO </a:t>
              </a:r>
              <a:r>
                <a:rPr lang="zh-CN" altLang="en-US" sz="1050" b="1" dirty="0">
                  <a:solidFill>
                    <a:srgbClr val="FFFFFF"/>
                  </a:solidFill>
                  <a:latin typeface="Noto Sans SC Regular" panose="020B0500000000000000" pitchFamily="34" charset="-122"/>
                  <a:ea typeface="Noto Sans SC Regular" panose="020B0500000000000000" pitchFamily="34" charset="-122"/>
                  <a:cs typeface="Oracle Sans" panose="020B0503020204020204" pitchFamily="34" charset="0"/>
                </a:rPr>
                <a:t>资源管理</a:t>
              </a:r>
              <a:endParaRPr lang="en-US" altLang="zh-CN" sz="1050" b="1" dirty="0">
                <a:solidFill>
                  <a:srgbClr val="FFFFFF"/>
                </a:solidFill>
                <a:latin typeface="Noto Sans SC Regular" panose="020B0500000000000000" pitchFamily="34" charset="-122"/>
                <a:ea typeface="Noto Sans SC Regular" panose="020B0500000000000000" pitchFamily="34" charset="-122"/>
                <a:cs typeface="Oracle Sans" panose="020B0503020204020204" pitchFamily="34" charset="0"/>
              </a:endParaRPr>
            </a:p>
            <a:p>
              <a:pPr marL="0" marR="0" lvl="0" indent="0" algn="l" defTabSz="914400" rtl="0" eaLnBrk="1" fontAlgn="auto" latinLnBrk="0" hangingPunct="1">
                <a:lnSpc>
                  <a:spcPct val="90000"/>
                </a:lnSpc>
                <a:spcBef>
                  <a:spcPts val="0"/>
                </a:spcBef>
                <a:spcAft>
                  <a:spcPts val="800"/>
                </a:spcAft>
                <a:buClrTx/>
                <a:buSzTx/>
                <a:buFontTx/>
                <a:buNone/>
                <a:defRPr/>
              </a:pPr>
              <a:r>
                <a:rPr lang="en-US" sz="1050" b="1" dirty="0">
                  <a:solidFill>
                    <a:srgbClr val="FFFFFF"/>
                  </a:solidFill>
                  <a:latin typeface="Noto Sans SC Regular" panose="020B0500000000000000" pitchFamily="34" charset="-122"/>
                  <a:ea typeface="Noto Sans SC Regular" panose="020B0500000000000000" pitchFamily="34" charset="-122"/>
                  <a:cs typeface="Oracle Sans" panose="020B0503020204020204" pitchFamily="34" charset="0"/>
                </a:rPr>
                <a:t>RMDA</a:t>
              </a:r>
              <a:r>
                <a:rPr lang="zh-CN" altLang="en-US" sz="1050" b="1" dirty="0">
                  <a:solidFill>
                    <a:srgbClr val="FFFFFF"/>
                  </a:solidFill>
                  <a:latin typeface="Noto Sans SC Regular" panose="020B0500000000000000" pitchFamily="34" charset="-122"/>
                  <a:ea typeface="Noto Sans SC Regular" panose="020B0500000000000000" pitchFamily="34" charset="-122"/>
                  <a:cs typeface="Oracle Sans" panose="020B0503020204020204" pitchFamily="34" charset="0"/>
                </a:rPr>
                <a:t>技术</a:t>
              </a:r>
              <a:endParaRPr lang="en-US" sz="1050" b="1" dirty="0">
                <a:solidFill>
                  <a:srgbClr val="FFFFFF"/>
                </a:solidFill>
                <a:latin typeface="Noto Sans SC Regular" panose="020B0500000000000000" pitchFamily="34" charset="-122"/>
                <a:ea typeface="Noto Sans SC Regular" panose="020B0500000000000000" pitchFamily="34" charset="-122"/>
                <a:cs typeface="Oracle Sans" panose="020B0503020204020204" pitchFamily="34" charset="0"/>
              </a:endParaRPr>
            </a:p>
          </p:txBody>
        </p:sp>
        <p:grpSp>
          <p:nvGrpSpPr>
            <p:cNvPr id="33" name="Group 32"/>
            <p:cNvGrpSpPr/>
            <p:nvPr/>
          </p:nvGrpSpPr>
          <p:grpSpPr>
            <a:xfrm>
              <a:off x="148951" y="1649018"/>
              <a:ext cx="1037058" cy="3024688"/>
              <a:chOff x="148951" y="1649018"/>
              <a:chExt cx="1037058" cy="3024688"/>
            </a:xfrm>
          </p:grpSpPr>
          <p:grpSp>
            <p:nvGrpSpPr>
              <p:cNvPr id="8" name="Group 7"/>
              <p:cNvGrpSpPr/>
              <p:nvPr/>
            </p:nvGrpSpPr>
            <p:grpSpPr>
              <a:xfrm>
                <a:off x="148951" y="1649018"/>
                <a:ext cx="1037058" cy="2664184"/>
                <a:chOff x="32573" y="1649018"/>
                <a:chExt cx="1037058" cy="2664184"/>
              </a:xfrm>
            </p:grpSpPr>
            <p:grpSp>
              <p:nvGrpSpPr>
                <p:cNvPr id="15" name="Group 14"/>
                <p:cNvGrpSpPr/>
                <p:nvPr/>
              </p:nvGrpSpPr>
              <p:grpSpPr>
                <a:xfrm>
                  <a:off x="32573" y="3127268"/>
                  <a:ext cx="1037058" cy="1185934"/>
                  <a:chOff x="230488" y="3104072"/>
                  <a:chExt cx="1037058" cy="1185934"/>
                </a:xfrm>
              </p:grpSpPr>
              <p:pic>
                <p:nvPicPr>
                  <p:cNvPr id="53" name="Picture 1126"/>
                  <p:cNvPicPr>
                    <a:picLocks noChangeAspect="1" noChangeArrowheads="1"/>
                  </p:cNvPicPr>
                  <p:nvPr/>
                </p:nvPicPr>
                <p:blipFill>
                  <a:blip r:embed="rId3" cstate="screen"/>
                  <a:srcRect/>
                  <a:stretch>
                    <a:fillRect/>
                  </a:stretch>
                </p:blipFill>
                <p:spPr bwMode="gray">
                  <a:xfrm>
                    <a:off x="556724" y="3104072"/>
                    <a:ext cx="384586" cy="867839"/>
                  </a:xfrm>
                  <a:prstGeom prst="rect">
                    <a:avLst/>
                  </a:prstGeom>
                  <a:noFill/>
                  <a:ln w="9525">
                    <a:noFill/>
                    <a:miter lim="800000"/>
                    <a:headEnd/>
                    <a:tailEnd/>
                  </a:ln>
                </p:spPr>
              </p:pic>
              <p:sp>
                <p:nvSpPr>
                  <p:cNvPr id="69" name="Rectangle 68"/>
                  <p:cNvSpPr/>
                  <p:nvPr/>
                </p:nvSpPr>
                <p:spPr bwMode="gray">
                  <a:xfrm>
                    <a:off x="230488" y="4009645"/>
                    <a:ext cx="1037058" cy="280361"/>
                  </a:xfrm>
                  <a:prstGeom prst="rect">
                    <a:avLst/>
                  </a:prstGeom>
                </p:spPr>
                <p:txBody>
                  <a:bodyPr wrap="square" lIns="91428" tIns="45715" rIns="91428" bIns="4571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130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rPr>
                      <a:t>Exadata</a:t>
                    </a:r>
                    <a:br>
                      <a:rPr kumimoji="0" lang="en-US" altLang="ko-KR" sz="130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rPr>
                    </a:br>
                    <a:r>
                      <a:rPr kumimoji="0" lang="en-US" altLang="ko-KR" sz="130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rPr>
                      <a:t>V1</a:t>
                    </a:r>
                    <a:endParaRPr kumimoji="0" lang="en-US" altLang="ko-KR" sz="130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endParaRPr>
                  </a:p>
                </p:txBody>
              </p:sp>
            </p:grpSp>
            <p:sp>
              <p:nvSpPr>
                <p:cNvPr id="77" name="Rectangle 76"/>
                <p:cNvSpPr/>
                <p:nvPr/>
              </p:nvSpPr>
              <p:spPr bwMode="gray">
                <a:xfrm>
                  <a:off x="77295" y="1649018"/>
                  <a:ext cx="947615" cy="584381"/>
                </a:xfrm>
                <a:prstGeom prst="rect">
                  <a:avLst/>
                </a:prstGeom>
              </p:spPr>
              <p:txBody>
                <a:bodyPr wrap="square" lIns="91428" tIns="45715" rIns="91428" bIns="45715">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1065" b="0"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rPr>
                    <a:t>Oracle Database Machine</a:t>
                  </a:r>
                  <a:endParaRPr kumimoji="0" lang="en-US" altLang="ko-KR" sz="1065" b="0"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endParaRPr>
                </a:p>
              </p:txBody>
            </p:sp>
          </p:grpSp>
          <p:sp>
            <p:nvSpPr>
              <p:cNvPr id="32" name="TextBox 31"/>
              <p:cNvSpPr txBox="1"/>
              <p:nvPr/>
            </p:nvSpPr>
            <p:spPr>
              <a:xfrm>
                <a:off x="390973" y="4396707"/>
                <a:ext cx="553014" cy="276999"/>
              </a:xfrm>
              <a:prstGeom prst="rect">
                <a:avLst/>
              </a:prstGeom>
              <a:noFill/>
            </p:spPr>
            <p:txBody>
              <a:bodyPr wrap="square" rtlCol="0">
                <a:spAutoFit/>
              </a:bodyPr>
              <a:lstStyle/>
              <a:p>
                <a:pPr algn="ctr"/>
                <a:r>
                  <a:rPr lang="en-US" sz="1200" dirty="0">
                    <a:latin typeface="Noto Sans SC Regular" panose="020B0500000000000000" pitchFamily="34" charset="-122"/>
                    <a:ea typeface="Noto Sans SC Regular" panose="020B0500000000000000" pitchFamily="34" charset="-122"/>
                  </a:rPr>
                  <a:t>2008</a:t>
                </a:r>
                <a:endParaRPr lang="en-US" sz="1400" dirty="0">
                  <a:latin typeface="Noto Sans SC Regular" panose="020B0500000000000000" pitchFamily="34" charset="-122"/>
                  <a:ea typeface="Noto Sans SC Regular" panose="020B0500000000000000" pitchFamily="34" charset="-122"/>
                </a:endParaRPr>
              </a:p>
            </p:txBody>
          </p:sp>
        </p:grpSp>
      </p:grpSp>
      <p:grpSp>
        <p:nvGrpSpPr>
          <p:cNvPr id="47" name="Group 46"/>
          <p:cNvGrpSpPr/>
          <p:nvPr/>
        </p:nvGrpSpPr>
        <p:grpSpPr>
          <a:xfrm>
            <a:off x="903386" y="1649018"/>
            <a:ext cx="1104744" cy="3412386"/>
            <a:chOff x="903386" y="1649018"/>
            <a:chExt cx="1104744" cy="3412386"/>
          </a:xfrm>
        </p:grpSpPr>
        <p:cxnSp>
          <p:nvCxnSpPr>
            <p:cNvPr id="99" name="Straight Connector 98"/>
            <p:cNvCxnSpPr/>
            <p:nvPr/>
          </p:nvCxnSpPr>
          <p:spPr bwMode="gray">
            <a:xfrm>
              <a:off x="1455758" y="4626529"/>
              <a:ext cx="0" cy="434875"/>
            </a:xfrm>
            <a:prstGeom prst="line">
              <a:avLst/>
            </a:prstGeom>
            <a:ln w="19050">
              <a:solidFill>
                <a:schemeClr val="accent1"/>
              </a:solidFill>
              <a:miter lim="800000"/>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a:off x="903386" y="1649018"/>
              <a:ext cx="1104744" cy="3024688"/>
              <a:chOff x="903386" y="1649018"/>
              <a:chExt cx="1104744" cy="3024688"/>
            </a:xfrm>
          </p:grpSpPr>
          <p:grpSp>
            <p:nvGrpSpPr>
              <p:cNvPr id="14" name="Group 13"/>
              <p:cNvGrpSpPr/>
              <p:nvPr/>
            </p:nvGrpSpPr>
            <p:grpSpPr>
              <a:xfrm>
                <a:off x="903386" y="1649018"/>
                <a:ext cx="1104744" cy="2664184"/>
                <a:chOff x="883504" y="1649018"/>
                <a:chExt cx="1104744" cy="2664184"/>
              </a:xfrm>
            </p:grpSpPr>
            <p:sp>
              <p:nvSpPr>
                <p:cNvPr id="79" name="Rectangle 78"/>
                <p:cNvSpPr/>
                <p:nvPr/>
              </p:nvSpPr>
              <p:spPr bwMode="gray">
                <a:xfrm>
                  <a:off x="883504" y="1649018"/>
                  <a:ext cx="1104744" cy="584381"/>
                </a:xfrm>
                <a:prstGeom prst="rect">
                  <a:avLst/>
                </a:prstGeom>
              </p:spPr>
              <p:txBody>
                <a:bodyPr wrap="square" lIns="91428" tIns="45715" rIns="91428" bIns="45715">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1065" b="0"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rPr>
                    <a:t>Sun Oracle Database Machine</a:t>
                  </a:r>
                  <a:endParaRPr kumimoji="0" lang="en-US" altLang="ko-KR" sz="1065" b="0"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endParaRPr>
                </a:p>
              </p:txBody>
            </p:sp>
            <p:grpSp>
              <p:nvGrpSpPr>
                <p:cNvPr id="16" name="Group 15"/>
                <p:cNvGrpSpPr/>
                <p:nvPr/>
              </p:nvGrpSpPr>
              <p:grpSpPr>
                <a:xfrm>
                  <a:off x="917347" y="3128736"/>
                  <a:ext cx="1037058" cy="1184466"/>
                  <a:chOff x="1287828" y="3105540"/>
                  <a:chExt cx="1037058" cy="1184466"/>
                </a:xfrm>
              </p:grpSpPr>
              <p:sp>
                <p:nvSpPr>
                  <p:cNvPr id="70" name="Rectangle 69"/>
                  <p:cNvSpPr/>
                  <p:nvPr/>
                </p:nvSpPr>
                <p:spPr bwMode="gray">
                  <a:xfrm>
                    <a:off x="1287828" y="4009645"/>
                    <a:ext cx="1037058" cy="280361"/>
                  </a:xfrm>
                  <a:prstGeom prst="rect">
                    <a:avLst/>
                  </a:prstGeom>
                </p:spPr>
                <p:txBody>
                  <a:bodyPr wrap="square" lIns="91428" tIns="45715" rIns="91428" bIns="4571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130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rPr>
                      <a:t>Exadata</a:t>
                    </a:r>
                    <a:br>
                      <a:rPr kumimoji="0" lang="en-US" altLang="ko-KR" sz="130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rPr>
                    </a:br>
                    <a:r>
                      <a:rPr kumimoji="0" lang="en-US" altLang="ko-KR" sz="130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rPr>
                      <a:t>V2</a:t>
                    </a:r>
                    <a:endParaRPr kumimoji="0" lang="en-US" altLang="ko-KR" sz="130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endParaRPr>
                  </a:p>
                </p:txBody>
              </p:sp>
              <p:pic>
                <p:nvPicPr>
                  <p:cNvPr id="7" name="Picture 6"/>
                  <p:cNvPicPr>
                    <a:picLocks noChangeAspect="1"/>
                  </p:cNvPicPr>
                  <p:nvPr/>
                </p:nvPicPr>
                <p:blipFill>
                  <a:blip r:embed="rId4" cstate="screen"/>
                  <a:stretch>
                    <a:fillRect/>
                  </a:stretch>
                </p:blipFill>
                <p:spPr bwMode="gray">
                  <a:xfrm>
                    <a:off x="1614756" y="3105540"/>
                    <a:ext cx="383202" cy="866371"/>
                  </a:xfrm>
                  <a:prstGeom prst="rect">
                    <a:avLst/>
                  </a:prstGeom>
                </p:spPr>
              </p:pic>
            </p:grpSp>
          </p:grpSp>
          <p:sp>
            <p:nvSpPr>
              <p:cNvPr id="106" name="TextBox 105"/>
              <p:cNvSpPr txBox="1"/>
              <p:nvPr/>
            </p:nvSpPr>
            <p:spPr>
              <a:xfrm>
                <a:off x="1179251" y="4396707"/>
                <a:ext cx="553014" cy="276999"/>
              </a:xfrm>
              <a:prstGeom prst="rect">
                <a:avLst/>
              </a:prstGeom>
              <a:noFill/>
            </p:spPr>
            <p:txBody>
              <a:bodyPr wrap="square" rtlCol="0">
                <a:spAutoFit/>
              </a:bodyPr>
              <a:lstStyle/>
              <a:p>
                <a:pPr algn="ctr"/>
                <a:r>
                  <a:rPr lang="en-US" sz="1200" dirty="0">
                    <a:latin typeface="Noto Sans SC Regular" panose="020B0500000000000000" pitchFamily="34" charset="-122"/>
                    <a:ea typeface="Noto Sans SC Regular" panose="020B0500000000000000" pitchFamily="34" charset="-122"/>
                  </a:rPr>
                  <a:t>2009</a:t>
                </a:r>
                <a:endParaRPr lang="en-US" sz="1400" dirty="0">
                  <a:latin typeface="Noto Sans SC Regular" panose="020B0500000000000000" pitchFamily="34" charset="-122"/>
                  <a:ea typeface="Noto Sans SC Regular" panose="020B0500000000000000" pitchFamily="34" charset="-122"/>
                </a:endParaRPr>
              </a:p>
            </p:txBody>
          </p:sp>
        </p:grpSp>
      </p:grpSp>
      <p:grpSp>
        <p:nvGrpSpPr>
          <p:cNvPr id="49" name="Group 48"/>
          <p:cNvGrpSpPr/>
          <p:nvPr/>
        </p:nvGrpSpPr>
        <p:grpSpPr>
          <a:xfrm>
            <a:off x="1617507" y="1646317"/>
            <a:ext cx="1785650" cy="3423206"/>
            <a:chOff x="1725507" y="1646317"/>
            <a:chExt cx="1785650" cy="3423206"/>
          </a:xfrm>
        </p:grpSpPr>
        <p:sp>
          <p:nvSpPr>
            <p:cNvPr id="80" name="Rectangle 79"/>
            <p:cNvSpPr/>
            <p:nvPr/>
          </p:nvSpPr>
          <p:spPr bwMode="gray">
            <a:xfrm>
              <a:off x="2012322" y="1646317"/>
              <a:ext cx="1289166" cy="748400"/>
            </a:xfrm>
            <a:prstGeom prst="rect">
              <a:avLst/>
            </a:prstGeom>
          </p:spPr>
          <p:txBody>
            <a:bodyPr wrap="square" lIns="91428" tIns="45715" rIns="91428" bIns="45715">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1065" b="0"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rPr>
                <a:t>Extreme Performance for</a:t>
              </a:r>
              <a:endParaRPr kumimoji="0" lang="en-US" altLang="ko-KR" sz="1065" b="0"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1065" b="0"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rPr>
                <a:t>OLTP, Analytics, Consolidation</a:t>
              </a:r>
              <a:endParaRPr kumimoji="0" lang="en-US" altLang="ko-KR" sz="1065" b="0"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endParaRPr>
            </a:p>
          </p:txBody>
        </p:sp>
        <p:grpSp>
          <p:nvGrpSpPr>
            <p:cNvPr id="36" name="Group 35"/>
            <p:cNvGrpSpPr/>
            <p:nvPr/>
          </p:nvGrpSpPr>
          <p:grpSpPr>
            <a:xfrm>
              <a:off x="1725507" y="3042730"/>
              <a:ext cx="1034137" cy="1628275"/>
              <a:chOff x="1725507" y="3045431"/>
              <a:chExt cx="1034137" cy="1628275"/>
            </a:xfrm>
          </p:grpSpPr>
          <p:grpSp>
            <p:nvGrpSpPr>
              <p:cNvPr id="17" name="Group 16"/>
              <p:cNvGrpSpPr/>
              <p:nvPr/>
            </p:nvGrpSpPr>
            <p:grpSpPr>
              <a:xfrm>
                <a:off x="1725507" y="3045431"/>
                <a:ext cx="1034137" cy="1267771"/>
                <a:chOff x="2276647" y="3022235"/>
                <a:chExt cx="1034137" cy="1267771"/>
              </a:xfrm>
            </p:grpSpPr>
            <p:sp>
              <p:nvSpPr>
                <p:cNvPr id="71" name="Rectangle 70"/>
                <p:cNvSpPr/>
                <p:nvPr/>
              </p:nvSpPr>
              <p:spPr bwMode="gray">
                <a:xfrm>
                  <a:off x="2276647" y="4009645"/>
                  <a:ext cx="1034137" cy="280361"/>
                </a:xfrm>
                <a:prstGeom prst="rect">
                  <a:avLst/>
                </a:prstGeom>
              </p:spPr>
              <p:txBody>
                <a:bodyPr wrap="square" lIns="91428" tIns="45715" rIns="91428" bIns="4571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130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rPr>
                    <a:t>Exadata</a:t>
                  </a:r>
                  <a:br>
                    <a:rPr kumimoji="0" lang="en-US" altLang="ko-KR" sz="130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rPr>
                  </a:br>
                  <a:r>
                    <a:rPr kumimoji="0" lang="en-US" altLang="ko-KR" sz="130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rPr>
                    <a:t>X2</a:t>
                  </a:r>
                  <a:endParaRPr kumimoji="0" lang="en-US" altLang="ko-KR" sz="130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endParaRPr>
                </a:p>
              </p:txBody>
            </p:sp>
            <p:pic>
              <p:nvPicPr>
                <p:cNvPr id="9" name="Picture 8"/>
                <p:cNvPicPr>
                  <a:picLocks noChangeAspect="1"/>
                </p:cNvPicPr>
                <p:nvPr/>
              </p:nvPicPr>
              <p:blipFill>
                <a:blip r:embed="rId5" cstate="screen"/>
                <a:stretch>
                  <a:fillRect/>
                </a:stretch>
              </p:blipFill>
              <p:spPr bwMode="gray">
                <a:xfrm>
                  <a:off x="2585453" y="3022235"/>
                  <a:ext cx="416525" cy="949676"/>
                </a:xfrm>
                <a:prstGeom prst="rect">
                  <a:avLst/>
                </a:prstGeom>
              </p:spPr>
            </p:pic>
          </p:grpSp>
          <p:sp>
            <p:nvSpPr>
              <p:cNvPr id="107" name="TextBox 106"/>
              <p:cNvSpPr txBox="1"/>
              <p:nvPr/>
            </p:nvSpPr>
            <p:spPr>
              <a:xfrm>
                <a:off x="1966068" y="4396707"/>
                <a:ext cx="553014" cy="276999"/>
              </a:xfrm>
              <a:prstGeom prst="rect">
                <a:avLst/>
              </a:prstGeom>
              <a:noFill/>
            </p:spPr>
            <p:txBody>
              <a:bodyPr wrap="square" rtlCol="0">
                <a:spAutoFit/>
              </a:bodyPr>
              <a:lstStyle/>
              <a:p>
                <a:pPr algn="ctr"/>
                <a:r>
                  <a:rPr lang="en-US" sz="1200" dirty="0">
                    <a:latin typeface="Noto Sans SC Regular" panose="020B0500000000000000" pitchFamily="34" charset="-122"/>
                    <a:ea typeface="Noto Sans SC Regular" panose="020B0500000000000000" pitchFamily="34" charset="-122"/>
                  </a:rPr>
                  <a:t>2010</a:t>
                </a:r>
                <a:endParaRPr lang="en-US" sz="1400" dirty="0">
                  <a:latin typeface="Noto Sans SC Regular" panose="020B0500000000000000" pitchFamily="34" charset="-122"/>
                  <a:ea typeface="Noto Sans SC Regular" panose="020B0500000000000000" pitchFamily="34" charset="-122"/>
                </a:endParaRPr>
              </a:p>
            </p:txBody>
          </p:sp>
        </p:grpSp>
        <p:grpSp>
          <p:nvGrpSpPr>
            <p:cNvPr id="48" name="Group 47"/>
            <p:cNvGrpSpPr/>
            <p:nvPr/>
          </p:nvGrpSpPr>
          <p:grpSpPr>
            <a:xfrm>
              <a:off x="2477020" y="2959425"/>
              <a:ext cx="1034137" cy="2110098"/>
              <a:chOff x="2477020" y="2959425"/>
              <a:chExt cx="1034137" cy="2110098"/>
            </a:xfrm>
          </p:grpSpPr>
          <p:cxnSp>
            <p:nvCxnSpPr>
              <p:cNvPr id="100" name="Straight Connector 99"/>
              <p:cNvCxnSpPr/>
              <p:nvPr/>
            </p:nvCxnSpPr>
            <p:spPr bwMode="gray">
              <a:xfrm>
                <a:off x="2994088" y="4626529"/>
                <a:ext cx="0" cy="442994"/>
              </a:xfrm>
              <a:prstGeom prst="line">
                <a:avLst/>
              </a:prstGeom>
              <a:ln w="19050">
                <a:solidFill>
                  <a:schemeClr val="accent1"/>
                </a:solidFill>
                <a:miter lim="800000"/>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477020" y="2959425"/>
                <a:ext cx="1034137" cy="1711580"/>
                <a:chOff x="2477020" y="2962126"/>
                <a:chExt cx="1034137" cy="1711580"/>
              </a:xfrm>
            </p:grpSpPr>
            <p:grpSp>
              <p:nvGrpSpPr>
                <p:cNvPr id="19" name="Group 18"/>
                <p:cNvGrpSpPr/>
                <p:nvPr/>
              </p:nvGrpSpPr>
              <p:grpSpPr>
                <a:xfrm>
                  <a:off x="2477020" y="2962126"/>
                  <a:ext cx="1034137" cy="1351076"/>
                  <a:chOff x="3237170" y="2938930"/>
                  <a:chExt cx="1034137" cy="1351076"/>
                </a:xfrm>
              </p:grpSpPr>
              <p:sp>
                <p:nvSpPr>
                  <p:cNvPr id="72" name="Rectangle 71"/>
                  <p:cNvSpPr/>
                  <p:nvPr/>
                </p:nvSpPr>
                <p:spPr bwMode="gray">
                  <a:xfrm>
                    <a:off x="3237170" y="4009645"/>
                    <a:ext cx="1034137" cy="280361"/>
                  </a:xfrm>
                  <a:prstGeom prst="rect">
                    <a:avLst/>
                  </a:prstGeom>
                </p:spPr>
                <p:txBody>
                  <a:bodyPr wrap="square" lIns="91428" tIns="45715" rIns="91428" bIns="4571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130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rPr>
                      <a:t>Exadata</a:t>
                    </a:r>
                    <a:br>
                      <a:rPr kumimoji="0" lang="en-US" altLang="ko-KR" sz="130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rPr>
                    </a:br>
                    <a:r>
                      <a:rPr kumimoji="0" lang="en-US" altLang="ko-KR" sz="130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rPr>
                      <a:t>X3</a:t>
                    </a:r>
                    <a:endParaRPr kumimoji="0" lang="en-US" altLang="ko-KR" sz="130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endParaRPr>
                  </a:p>
                </p:txBody>
              </p:sp>
              <p:pic>
                <p:nvPicPr>
                  <p:cNvPr id="10" name="Picture 9"/>
                  <p:cNvPicPr>
                    <a:picLocks noChangeAspect="1"/>
                  </p:cNvPicPr>
                  <p:nvPr/>
                </p:nvPicPr>
                <p:blipFill>
                  <a:blip r:embed="rId6" cstate="screen"/>
                  <a:stretch>
                    <a:fillRect/>
                  </a:stretch>
                </p:blipFill>
                <p:spPr bwMode="gray">
                  <a:xfrm>
                    <a:off x="3526538" y="2938930"/>
                    <a:ext cx="455400" cy="1032981"/>
                  </a:xfrm>
                  <a:prstGeom prst="rect">
                    <a:avLst/>
                  </a:prstGeom>
                </p:spPr>
              </p:pic>
            </p:grpSp>
            <p:sp>
              <p:nvSpPr>
                <p:cNvPr id="108" name="TextBox 107"/>
                <p:cNvSpPr txBox="1"/>
                <p:nvPr/>
              </p:nvSpPr>
              <p:spPr>
                <a:xfrm>
                  <a:off x="2717581" y="4396707"/>
                  <a:ext cx="553014" cy="276999"/>
                </a:xfrm>
                <a:prstGeom prst="rect">
                  <a:avLst/>
                </a:prstGeom>
                <a:noFill/>
              </p:spPr>
              <p:txBody>
                <a:bodyPr wrap="square" rtlCol="0">
                  <a:spAutoFit/>
                </a:bodyPr>
                <a:lstStyle/>
                <a:p>
                  <a:pPr algn="ctr"/>
                  <a:r>
                    <a:rPr lang="en-US" sz="1200" dirty="0">
                      <a:latin typeface="Noto Sans SC Regular" panose="020B0500000000000000" pitchFamily="34" charset="-122"/>
                      <a:ea typeface="Noto Sans SC Regular" panose="020B0500000000000000" pitchFamily="34" charset="-122"/>
                    </a:rPr>
                    <a:t>2012</a:t>
                  </a:r>
                  <a:endParaRPr lang="en-US" sz="1400" dirty="0">
                    <a:latin typeface="Noto Sans SC Regular" panose="020B0500000000000000" pitchFamily="34" charset="-122"/>
                    <a:ea typeface="Noto Sans SC Regular" panose="020B0500000000000000" pitchFamily="34" charset="-122"/>
                  </a:endParaRPr>
                </a:p>
              </p:txBody>
            </p:sp>
          </p:grpSp>
        </p:grpSp>
      </p:grpSp>
      <p:grpSp>
        <p:nvGrpSpPr>
          <p:cNvPr id="39" name="Group 38"/>
          <p:cNvGrpSpPr/>
          <p:nvPr/>
        </p:nvGrpSpPr>
        <p:grpSpPr>
          <a:xfrm>
            <a:off x="3132912" y="1649018"/>
            <a:ext cx="1104744" cy="3024688"/>
            <a:chOff x="3422216" y="1649018"/>
            <a:chExt cx="1104744" cy="3024688"/>
          </a:xfrm>
        </p:grpSpPr>
        <p:grpSp>
          <p:nvGrpSpPr>
            <p:cNvPr id="29" name="Group 28"/>
            <p:cNvGrpSpPr/>
            <p:nvPr/>
          </p:nvGrpSpPr>
          <p:grpSpPr>
            <a:xfrm>
              <a:off x="3422216" y="1649018"/>
              <a:ext cx="1104744" cy="2664184"/>
              <a:chOff x="4475630" y="1649018"/>
              <a:chExt cx="1104744" cy="2664184"/>
            </a:xfrm>
          </p:grpSpPr>
          <p:sp>
            <p:nvSpPr>
              <p:cNvPr id="78" name="Rectangle 77"/>
              <p:cNvSpPr/>
              <p:nvPr/>
            </p:nvSpPr>
            <p:spPr bwMode="gray">
              <a:xfrm>
                <a:off x="4475630" y="1649018"/>
                <a:ext cx="1104744" cy="584381"/>
              </a:xfrm>
              <a:prstGeom prst="rect">
                <a:avLst/>
              </a:prstGeom>
            </p:spPr>
            <p:txBody>
              <a:bodyPr wrap="square" lIns="91428" tIns="45715" rIns="91428" bIns="45715">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1065" b="0"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rPr>
                  <a:t>In-Memory Database Machine</a:t>
                </a:r>
                <a:endParaRPr kumimoji="0" lang="en-US" altLang="ko-KR" sz="1065" b="0"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endParaRPr>
              </a:p>
            </p:txBody>
          </p:sp>
          <p:grpSp>
            <p:nvGrpSpPr>
              <p:cNvPr id="20" name="Group 19"/>
              <p:cNvGrpSpPr/>
              <p:nvPr/>
            </p:nvGrpSpPr>
            <p:grpSpPr>
              <a:xfrm>
                <a:off x="4510934" y="2872075"/>
                <a:ext cx="1034137" cy="1441127"/>
                <a:chOff x="4285278" y="2848879"/>
                <a:chExt cx="1034137" cy="1441127"/>
              </a:xfrm>
            </p:grpSpPr>
            <p:sp>
              <p:nvSpPr>
                <p:cNvPr id="73" name="Rectangle 72"/>
                <p:cNvSpPr/>
                <p:nvPr/>
              </p:nvSpPr>
              <p:spPr bwMode="gray">
                <a:xfrm>
                  <a:off x="4285278" y="4009645"/>
                  <a:ext cx="1034137" cy="280361"/>
                </a:xfrm>
                <a:prstGeom prst="rect">
                  <a:avLst/>
                </a:prstGeom>
              </p:spPr>
              <p:txBody>
                <a:bodyPr wrap="square" lIns="91428" tIns="45715" rIns="91428" bIns="4571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130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rPr>
                    <a:t>Exadata</a:t>
                  </a:r>
                  <a:br>
                    <a:rPr kumimoji="0" lang="en-US" altLang="ko-KR" sz="130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rPr>
                  </a:br>
                  <a:r>
                    <a:rPr kumimoji="0" lang="en-US" altLang="ko-KR" sz="130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rPr>
                    <a:t>X4</a:t>
                  </a:r>
                  <a:endParaRPr kumimoji="0" lang="en-US" altLang="ko-KR" sz="130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endParaRPr>
                </a:p>
              </p:txBody>
            </p:sp>
            <p:pic>
              <p:nvPicPr>
                <p:cNvPr id="11" name="Picture 10"/>
                <p:cNvPicPr>
                  <a:picLocks noChangeAspect="1"/>
                </p:cNvPicPr>
                <p:nvPr/>
              </p:nvPicPr>
              <p:blipFill>
                <a:blip r:embed="rId7" cstate="screen"/>
                <a:stretch>
                  <a:fillRect/>
                </a:stretch>
              </p:blipFill>
              <p:spPr bwMode="gray">
                <a:xfrm>
                  <a:off x="4555383" y="2848879"/>
                  <a:ext cx="493926" cy="1123032"/>
                </a:xfrm>
                <a:prstGeom prst="rect">
                  <a:avLst/>
                </a:prstGeom>
              </p:spPr>
            </p:pic>
          </p:grpSp>
        </p:grpSp>
        <p:sp>
          <p:nvSpPr>
            <p:cNvPr id="109" name="TextBox 108"/>
            <p:cNvSpPr txBox="1"/>
            <p:nvPr/>
          </p:nvSpPr>
          <p:spPr>
            <a:xfrm>
              <a:off x="3698081" y="4396707"/>
              <a:ext cx="553014" cy="276999"/>
            </a:xfrm>
            <a:prstGeom prst="rect">
              <a:avLst/>
            </a:prstGeom>
            <a:noFill/>
          </p:spPr>
          <p:txBody>
            <a:bodyPr wrap="square" rtlCol="0">
              <a:spAutoFit/>
            </a:bodyPr>
            <a:lstStyle/>
            <a:p>
              <a:pPr algn="ctr"/>
              <a:r>
                <a:rPr lang="en-US" sz="1200" dirty="0">
                  <a:latin typeface="Noto Sans SC Regular" panose="020B0500000000000000" pitchFamily="34" charset="-122"/>
                  <a:ea typeface="Noto Sans SC Regular" panose="020B0500000000000000" pitchFamily="34" charset="-122"/>
                </a:rPr>
                <a:t>2013</a:t>
              </a:r>
              <a:endParaRPr lang="en-US" sz="1400" dirty="0">
                <a:latin typeface="Noto Sans SC Regular" panose="020B0500000000000000" pitchFamily="34" charset="-122"/>
                <a:ea typeface="Noto Sans SC Regular" panose="020B0500000000000000" pitchFamily="34" charset="-122"/>
              </a:endParaRPr>
            </a:p>
          </p:txBody>
        </p:sp>
      </p:grpSp>
      <p:sp>
        <p:nvSpPr>
          <p:cNvPr id="103" name="TextBox 102"/>
          <p:cNvSpPr txBox="1"/>
          <p:nvPr/>
        </p:nvSpPr>
        <p:spPr bwMode="gray">
          <a:xfrm>
            <a:off x="4024027" y="5139173"/>
            <a:ext cx="1865347" cy="1023694"/>
          </a:xfrm>
          <a:prstGeom prst="rect">
            <a:avLst/>
          </a:prstGeom>
          <a:noFill/>
        </p:spPr>
        <p:txBody>
          <a:bodyPr wrap="square" lIns="0" tIns="0" rIns="0" bIns="0" rtlCol="0">
            <a:noAutofit/>
          </a:bodyPr>
          <a:lstStyle/>
          <a:p>
            <a:pPr marL="117475" marR="0" lvl="0" indent="-117475" algn="l" defTabSz="914400" rtl="0" eaLnBrk="1" fontAlgn="auto" latinLnBrk="0" hangingPunct="1">
              <a:lnSpc>
                <a:spcPct val="90000"/>
              </a:lnSpc>
              <a:spcBef>
                <a:spcPts val="0"/>
              </a:spcBef>
              <a:spcAft>
                <a:spcPts val="800"/>
              </a:spcAft>
              <a:buClr>
                <a:srgbClr val="58595B"/>
              </a:buClr>
              <a:buSzPts val="1100"/>
              <a:buFontTx/>
              <a:buNone/>
              <a:defRPr/>
            </a:pPr>
            <a:r>
              <a:rPr kumimoji="0" lang="en-US" sz="105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rPr>
              <a:t>+ </a:t>
            </a:r>
            <a:r>
              <a:rPr kumimoji="0" lang="zh-CN" altLang="en-US" sz="105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rPr>
              <a:t>灵活配置</a:t>
            </a:r>
            <a:endParaRPr kumimoji="0" lang="en-US" altLang="zh-CN" sz="105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endParaRPr>
          </a:p>
          <a:p>
            <a:pPr marL="117475" marR="0" lvl="0" indent="-117475" algn="l" defTabSz="914400" rtl="0" eaLnBrk="1" fontAlgn="auto" latinLnBrk="0" hangingPunct="1">
              <a:lnSpc>
                <a:spcPct val="90000"/>
              </a:lnSpc>
              <a:spcBef>
                <a:spcPts val="0"/>
              </a:spcBef>
              <a:spcAft>
                <a:spcPts val="800"/>
              </a:spcAft>
              <a:buClr>
                <a:srgbClr val="58595B"/>
              </a:buClr>
              <a:buSzPts val="1100"/>
              <a:buFontTx/>
              <a:buNone/>
              <a:defRPr/>
            </a:pPr>
            <a:r>
              <a:rPr lang="en-US" sz="1050" b="1" dirty="0">
                <a:solidFill>
                  <a:srgbClr val="FFFFFF"/>
                </a:solidFill>
                <a:latin typeface="Noto Sans SC Regular" panose="020B0500000000000000" pitchFamily="34" charset="-122"/>
                <a:ea typeface="Noto Sans SC Regular" panose="020B0500000000000000" pitchFamily="34" charset="-122"/>
                <a:cs typeface="Oracle Sans" panose="020B0503020204020204" pitchFamily="34" charset="0"/>
              </a:rPr>
              <a:t>+</a:t>
            </a:r>
            <a:r>
              <a:rPr lang="en-US" sz="1050" b="1" dirty="0" err="1">
                <a:solidFill>
                  <a:srgbClr val="FFFFFF"/>
                </a:solidFill>
                <a:latin typeface="Noto Sans SC Regular" panose="020B0500000000000000" pitchFamily="34" charset="-122"/>
                <a:ea typeface="Noto Sans SC Regular" panose="020B0500000000000000" pitchFamily="34" charset="-122"/>
                <a:cs typeface="Oracle Sans" panose="020B0503020204020204" pitchFamily="34" charset="0"/>
              </a:rPr>
              <a:t>Nvme</a:t>
            </a:r>
            <a:r>
              <a:rPr lang="en-US" sz="1050" b="1" dirty="0">
                <a:solidFill>
                  <a:srgbClr val="FFFFFF"/>
                </a:solidFill>
                <a:latin typeface="Noto Sans SC Regular" panose="020B0500000000000000" pitchFamily="34" charset="-122"/>
                <a:ea typeface="Noto Sans SC Regular" panose="020B0500000000000000" pitchFamily="34" charset="-122"/>
                <a:cs typeface="Oracle Sans" panose="020B0503020204020204" pitchFamily="34" charset="0"/>
              </a:rPr>
              <a:t> Flash</a:t>
            </a:r>
            <a:endParaRPr kumimoji="0" lang="en-US" sz="105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endParaRPr>
          </a:p>
          <a:p>
            <a:pPr marL="117475" marR="0" lvl="0" indent="-117475" algn="l" defTabSz="914400" rtl="0" eaLnBrk="1" fontAlgn="auto" latinLnBrk="0" hangingPunct="1">
              <a:lnSpc>
                <a:spcPct val="90000"/>
              </a:lnSpc>
              <a:spcBef>
                <a:spcPts val="0"/>
              </a:spcBef>
              <a:spcAft>
                <a:spcPts val="800"/>
              </a:spcAft>
              <a:buClr>
                <a:srgbClr val="58595B"/>
              </a:buClr>
              <a:buSzPts val="1100"/>
              <a:buFontTx/>
              <a:buNone/>
              <a:defRPr/>
            </a:pPr>
            <a:r>
              <a:rPr kumimoji="0" lang="en-US" sz="105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rPr>
              <a:t>+ Flash Cache </a:t>
            </a:r>
            <a:r>
              <a:rPr kumimoji="0" lang="zh-CN" altLang="en-US" sz="105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rPr>
              <a:t>列式存储</a:t>
            </a:r>
            <a:endParaRPr kumimoji="0" lang="en-US" sz="105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endParaRPr>
          </a:p>
          <a:p>
            <a:pPr marL="117475" marR="0" lvl="0" indent="-117475" algn="l" defTabSz="914400" rtl="0" eaLnBrk="1" fontAlgn="auto" latinLnBrk="0" hangingPunct="1">
              <a:lnSpc>
                <a:spcPct val="90000"/>
              </a:lnSpc>
              <a:spcBef>
                <a:spcPts val="0"/>
              </a:spcBef>
              <a:spcAft>
                <a:spcPts val="800"/>
              </a:spcAft>
              <a:buClr>
                <a:srgbClr val="58595B"/>
              </a:buClr>
              <a:buSzPts val="1100"/>
              <a:buFontTx/>
              <a:buNone/>
              <a:defRPr/>
            </a:pPr>
            <a:r>
              <a:rPr kumimoji="0" lang="en-US" sz="105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rPr>
              <a:t>+ VM Support</a:t>
            </a:r>
            <a:endParaRPr kumimoji="0" lang="en-US" sz="105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endParaRPr>
          </a:p>
        </p:txBody>
      </p:sp>
      <p:grpSp>
        <p:nvGrpSpPr>
          <p:cNvPr id="50" name="Group 49"/>
          <p:cNvGrpSpPr/>
          <p:nvPr/>
        </p:nvGrpSpPr>
        <p:grpSpPr>
          <a:xfrm>
            <a:off x="3989866" y="1649018"/>
            <a:ext cx="1271269" cy="3420505"/>
            <a:chOff x="4467135" y="1649018"/>
            <a:chExt cx="1271269" cy="3420505"/>
          </a:xfrm>
        </p:grpSpPr>
        <p:cxnSp>
          <p:nvCxnSpPr>
            <p:cNvPr id="101" name="Straight Connector 100"/>
            <p:cNvCxnSpPr/>
            <p:nvPr/>
          </p:nvCxnSpPr>
          <p:spPr bwMode="gray">
            <a:xfrm>
              <a:off x="5102769" y="4626529"/>
              <a:ext cx="0" cy="442994"/>
            </a:xfrm>
            <a:prstGeom prst="line">
              <a:avLst/>
            </a:prstGeom>
            <a:ln w="19050">
              <a:solidFill>
                <a:schemeClr val="accent1"/>
              </a:solidFill>
              <a:miter lim="800000"/>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4467135" y="1649018"/>
              <a:ext cx="1271269" cy="3024688"/>
              <a:chOff x="4467135" y="1649018"/>
              <a:chExt cx="1271269" cy="3024688"/>
            </a:xfrm>
          </p:grpSpPr>
          <p:grpSp>
            <p:nvGrpSpPr>
              <p:cNvPr id="28" name="Group 27"/>
              <p:cNvGrpSpPr/>
              <p:nvPr/>
            </p:nvGrpSpPr>
            <p:grpSpPr>
              <a:xfrm>
                <a:off x="4467135" y="1649018"/>
                <a:ext cx="1271269" cy="2664184"/>
                <a:chOff x="5473134" y="1649018"/>
                <a:chExt cx="1271269" cy="2664184"/>
              </a:xfrm>
            </p:grpSpPr>
            <p:sp>
              <p:nvSpPr>
                <p:cNvPr id="81" name="Rectangle 80"/>
                <p:cNvSpPr/>
                <p:nvPr/>
              </p:nvSpPr>
              <p:spPr bwMode="gray">
                <a:xfrm>
                  <a:off x="5473134" y="1649018"/>
                  <a:ext cx="1271269" cy="1076438"/>
                </a:xfrm>
                <a:prstGeom prst="rect">
                  <a:avLst/>
                </a:prstGeom>
              </p:spPr>
              <p:txBody>
                <a:bodyPr wrap="square" lIns="91428" tIns="45715" rIns="91428" bIns="45715">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1065" b="0"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rPr>
                    <a:t>Best Platform for</a:t>
                  </a:r>
                  <a:endParaRPr kumimoji="0" lang="en-US" altLang="ko-KR" sz="1065" b="0"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endParaRPr>
                </a:p>
                <a:p>
                  <a:pPr algn="ctr">
                    <a:defRPr/>
                  </a:pPr>
                  <a:r>
                    <a:rPr kumimoji="0" lang="en-US" altLang="ko-KR" sz="1065" b="0"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rPr>
                    <a:t>OLTP, Analytics, Consolidation</a:t>
                  </a:r>
                  <a:br>
                    <a:rPr kumimoji="0" lang="en-US" altLang="ko-KR" sz="1065" b="0"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rPr>
                  </a:br>
                  <a:r>
                    <a:rPr kumimoji="0" lang="en-US" altLang="ko-KR" sz="1065" b="0"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rPr>
                    <a:t>Exadata Cloud Service</a:t>
                  </a:r>
                  <a:endParaRPr kumimoji="0" lang="en-US" altLang="ko-KR" sz="1065" b="0"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ko-KR" sz="1065" b="0"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endParaRPr>
                </a:p>
              </p:txBody>
            </p:sp>
            <p:grpSp>
              <p:nvGrpSpPr>
                <p:cNvPr id="21" name="Group 20"/>
                <p:cNvGrpSpPr/>
                <p:nvPr/>
              </p:nvGrpSpPr>
              <p:grpSpPr>
                <a:xfrm>
                  <a:off x="5591700" y="2734426"/>
                  <a:ext cx="1034137" cy="1578776"/>
                  <a:chOff x="5382894" y="2711230"/>
                  <a:chExt cx="1034137" cy="1578776"/>
                </a:xfrm>
              </p:grpSpPr>
              <p:sp>
                <p:nvSpPr>
                  <p:cNvPr id="74" name="Rectangle 73"/>
                  <p:cNvSpPr/>
                  <p:nvPr/>
                </p:nvSpPr>
                <p:spPr bwMode="gray">
                  <a:xfrm>
                    <a:off x="5382894" y="4009645"/>
                    <a:ext cx="1034137" cy="280361"/>
                  </a:xfrm>
                  <a:prstGeom prst="rect">
                    <a:avLst/>
                  </a:prstGeom>
                </p:spPr>
                <p:txBody>
                  <a:bodyPr wrap="square" lIns="91428" tIns="45715" rIns="91428" bIns="4571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130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rPr>
                      <a:t>Exadata</a:t>
                    </a:r>
                    <a:endParaRPr kumimoji="0" lang="en-US" altLang="ko-KR" sz="130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130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rPr>
                      <a:t>X5</a:t>
                    </a:r>
                    <a:endParaRPr kumimoji="0" lang="en-US" altLang="ko-KR" sz="130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endParaRPr>
                  </a:p>
                </p:txBody>
              </p:sp>
              <p:pic>
                <p:nvPicPr>
                  <p:cNvPr id="12" name="Picture 11"/>
                  <p:cNvPicPr>
                    <a:picLocks noChangeAspect="1"/>
                  </p:cNvPicPr>
                  <p:nvPr/>
                </p:nvPicPr>
                <p:blipFill>
                  <a:blip r:embed="rId8" cstate="screen"/>
                  <a:stretch>
                    <a:fillRect/>
                  </a:stretch>
                </p:blipFill>
                <p:spPr bwMode="gray">
                  <a:xfrm>
                    <a:off x="5619502" y="2711230"/>
                    <a:ext cx="560920" cy="1260681"/>
                  </a:xfrm>
                  <a:prstGeom prst="rect">
                    <a:avLst/>
                  </a:prstGeom>
                </p:spPr>
              </p:pic>
            </p:grpSp>
          </p:grpSp>
          <p:sp>
            <p:nvSpPr>
              <p:cNvPr id="110" name="TextBox 109"/>
              <p:cNvSpPr txBox="1"/>
              <p:nvPr/>
            </p:nvSpPr>
            <p:spPr>
              <a:xfrm>
                <a:off x="4826262" y="4396707"/>
                <a:ext cx="553014" cy="276999"/>
              </a:xfrm>
              <a:prstGeom prst="rect">
                <a:avLst/>
              </a:prstGeom>
              <a:noFill/>
            </p:spPr>
            <p:txBody>
              <a:bodyPr wrap="square" rtlCol="0">
                <a:spAutoFit/>
              </a:bodyPr>
              <a:lstStyle/>
              <a:p>
                <a:pPr algn="ctr"/>
                <a:r>
                  <a:rPr lang="en-US" sz="1200" dirty="0">
                    <a:latin typeface="Noto Sans SC Regular" panose="020B0500000000000000" pitchFamily="34" charset="-122"/>
                    <a:ea typeface="Noto Sans SC Regular" panose="020B0500000000000000" pitchFamily="34" charset="-122"/>
                  </a:rPr>
                  <a:t>2015</a:t>
                </a:r>
                <a:endParaRPr lang="en-US" sz="1400" dirty="0">
                  <a:latin typeface="Noto Sans SC Regular" panose="020B0500000000000000" pitchFamily="34" charset="-122"/>
                  <a:ea typeface="Noto Sans SC Regular" panose="020B0500000000000000" pitchFamily="34" charset="-122"/>
                </a:endParaRPr>
              </a:p>
            </p:txBody>
          </p:sp>
        </p:grpSp>
      </p:grpSp>
      <p:grpSp>
        <p:nvGrpSpPr>
          <p:cNvPr id="41" name="Group 40"/>
          <p:cNvGrpSpPr/>
          <p:nvPr/>
        </p:nvGrpSpPr>
        <p:grpSpPr>
          <a:xfrm>
            <a:off x="5026108" y="1649018"/>
            <a:ext cx="1383855" cy="3024688"/>
            <a:chOff x="5678579" y="1649018"/>
            <a:chExt cx="1383855" cy="3024688"/>
          </a:xfrm>
        </p:grpSpPr>
        <p:grpSp>
          <p:nvGrpSpPr>
            <p:cNvPr id="27" name="Group 26"/>
            <p:cNvGrpSpPr/>
            <p:nvPr/>
          </p:nvGrpSpPr>
          <p:grpSpPr>
            <a:xfrm>
              <a:off x="5678579" y="1649018"/>
              <a:ext cx="1383855" cy="2664184"/>
              <a:chOff x="6511426" y="1649018"/>
              <a:chExt cx="1383855" cy="2664184"/>
            </a:xfrm>
          </p:grpSpPr>
          <p:sp>
            <p:nvSpPr>
              <p:cNvPr id="82" name="Rectangle 81"/>
              <p:cNvSpPr/>
              <p:nvPr/>
            </p:nvSpPr>
            <p:spPr bwMode="gray">
              <a:xfrm>
                <a:off x="6511426" y="1649018"/>
                <a:ext cx="1383855" cy="420361"/>
              </a:xfrm>
              <a:prstGeom prst="rect">
                <a:avLst/>
              </a:prstGeom>
            </p:spPr>
            <p:txBody>
              <a:bodyPr wrap="square" lIns="91428" tIns="45715" rIns="91428" bIns="45715">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1065" b="0"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rPr>
                  <a:t>Exadata </a:t>
                </a:r>
                <a:r>
                  <a:rPr kumimoji="0" lang="en-US" altLang="ko-KR" sz="1065" b="0" i="0" u="none" strike="noStrike" kern="1200" cap="none" spc="0" normalizeH="0" baseline="0" noProof="0" dirty="0" err="1">
                    <a:ln>
                      <a:noFill/>
                    </a:ln>
                    <a:solidFill>
                      <a:srgbClr val="FFFFFF"/>
                    </a:solidFill>
                    <a:effectLst/>
                    <a:uLnTx/>
                    <a:uFillTx/>
                    <a:latin typeface="Noto Sans SC Regular" panose="020B0500000000000000" pitchFamily="34" charset="-122"/>
                    <a:ea typeface="Noto Sans SC Regular" panose="020B0500000000000000" pitchFamily="34" charset="-122"/>
                  </a:rPr>
                  <a:t>Cloud@Customer</a:t>
                </a:r>
                <a:endParaRPr kumimoji="0" lang="en-US" altLang="ko-KR" sz="1065" b="0"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endParaRPr>
              </a:p>
            </p:txBody>
          </p:sp>
          <p:grpSp>
            <p:nvGrpSpPr>
              <p:cNvPr id="22" name="Group 21"/>
              <p:cNvGrpSpPr/>
              <p:nvPr/>
            </p:nvGrpSpPr>
            <p:grpSpPr>
              <a:xfrm>
                <a:off x="6587643" y="2627107"/>
                <a:ext cx="1231420" cy="1686095"/>
                <a:chOff x="6489652" y="2603911"/>
                <a:chExt cx="1231420" cy="1686095"/>
              </a:xfrm>
            </p:grpSpPr>
            <p:sp>
              <p:nvSpPr>
                <p:cNvPr id="75" name="Rectangle 74"/>
                <p:cNvSpPr/>
                <p:nvPr/>
              </p:nvSpPr>
              <p:spPr bwMode="gray">
                <a:xfrm>
                  <a:off x="6489652" y="4009645"/>
                  <a:ext cx="1231420" cy="280361"/>
                </a:xfrm>
                <a:prstGeom prst="rect">
                  <a:avLst/>
                </a:prstGeom>
              </p:spPr>
              <p:txBody>
                <a:bodyPr wrap="square" lIns="91428" tIns="45715" rIns="91428" bIns="4571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130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rPr>
                    <a:t>Exadata</a:t>
                  </a:r>
                  <a:br>
                    <a:rPr kumimoji="0" lang="en-US" altLang="ko-KR" sz="130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rPr>
                  </a:br>
                  <a:r>
                    <a:rPr kumimoji="0" lang="en-US" altLang="ko-KR" sz="130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rPr>
                    <a:t>X6 </a:t>
                  </a:r>
                  <a:endParaRPr kumimoji="0" lang="en-US" altLang="ko-KR" sz="130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endParaRPr>
                </a:p>
              </p:txBody>
            </p:sp>
            <p:pic>
              <p:nvPicPr>
                <p:cNvPr id="13" name="Picture 12"/>
                <p:cNvPicPr>
                  <a:picLocks noChangeAspect="1"/>
                </p:cNvPicPr>
                <p:nvPr/>
              </p:nvPicPr>
              <p:blipFill>
                <a:blip r:embed="rId9" cstate="screen"/>
                <a:stretch>
                  <a:fillRect/>
                </a:stretch>
              </p:blipFill>
              <p:spPr bwMode="gray">
                <a:xfrm>
                  <a:off x="6804297" y="2603911"/>
                  <a:ext cx="602131" cy="1368000"/>
                </a:xfrm>
                <a:prstGeom prst="rect">
                  <a:avLst/>
                </a:prstGeom>
              </p:spPr>
            </p:pic>
          </p:grpSp>
        </p:grpSp>
        <p:sp>
          <p:nvSpPr>
            <p:cNvPr id="111" name="TextBox 110"/>
            <p:cNvSpPr txBox="1"/>
            <p:nvPr/>
          </p:nvSpPr>
          <p:spPr>
            <a:xfrm>
              <a:off x="6093999" y="4396707"/>
              <a:ext cx="553014" cy="276999"/>
            </a:xfrm>
            <a:prstGeom prst="rect">
              <a:avLst/>
            </a:prstGeom>
            <a:noFill/>
          </p:spPr>
          <p:txBody>
            <a:bodyPr wrap="square" rtlCol="0">
              <a:spAutoFit/>
            </a:bodyPr>
            <a:lstStyle/>
            <a:p>
              <a:pPr algn="ctr"/>
              <a:r>
                <a:rPr lang="en-US" sz="1200" dirty="0">
                  <a:latin typeface="Noto Sans SC Regular" panose="020B0500000000000000" pitchFamily="34" charset="-122"/>
                  <a:ea typeface="Noto Sans SC Regular" panose="020B0500000000000000" pitchFamily="34" charset="-122"/>
                </a:rPr>
                <a:t>2016</a:t>
              </a:r>
              <a:endParaRPr lang="en-US" sz="1400" dirty="0">
                <a:latin typeface="Noto Sans SC Regular" panose="020B0500000000000000" pitchFamily="34" charset="-122"/>
                <a:ea typeface="Noto Sans SC Regular" panose="020B0500000000000000" pitchFamily="34" charset="-122"/>
              </a:endParaRPr>
            </a:p>
          </p:txBody>
        </p:sp>
      </p:grpSp>
      <p:grpSp>
        <p:nvGrpSpPr>
          <p:cNvPr id="60" name="Group 59"/>
          <p:cNvGrpSpPr/>
          <p:nvPr/>
        </p:nvGrpSpPr>
        <p:grpSpPr>
          <a:xfrm>
            <a:off x="5718955" y="2523023"/>
            <a:ext cx="1621297" cy="3319993"/>
            <a:chOff x="6548259" y="2523023"/>
            <a:chExt cx="1621297" cy="3319993"/>
          </a:xfrm>
        </p:grpSpPr>
        <p:sp>
          <p:nvSpPr>
            <p:cNvPr id="92" name="TextBox 91"/>
            <p:cNvSpPr txBox="1"/>
            <p:nvPr/>
          </p:nvSpPr>
          <p:spPr bwMode="gray">
            <a:xfrm>
              <a:off x="6548259" y="5139173"/>
              <a:ext cx="1621297" cy="703843"/>
            </a:xfrm>
            <a:prstGeom prst="rect">
              <a:avLst/>
            </a:prstGeom>
            <a:noFill/>
          </p:spPr>
          <p:txBody>
            <a:bodyPr wrap="square" lIns="0" tIns="0" rIns="0" bIns="0" rtlCol="0">
              <a:noAutofit/>
            </a:bodyPr>
            <a:lstStyle/>
            <a:p>
              <a:pPr marL="92075" marR="0" lvl="0" indent="-92075" algn="l" defTabSz="914400" rtl="0" eaLnBrk="1" fontAlgn="auto" latinLnBrk="0" hangingPunct="1">
                <a:lnSpc>
                  <a:spcPct val="90000"/>
                </a:lnSpc>
                <a:spcBef>
                  <a:spcPts val="0"/>
                </a:spcBef>
                <a:spcAft>
                  <a:spcPts val="800"/>
                </a:spcAft>
                <a:buClr>
                  <a:srgbClr val="58595B"/>
                </a:buClr>
                <a:buSzPts val="1100"/>
                <a:buFontTx/>
                <a:buNone/>
                <a:defRPr/>
              </a:pPr>
              <a:r>
                <a:rPr kumimoji="0" lang="en-US" sz="105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rPr>
                <a:t>+ </a:t>
              </a:r>
              <a:r>
                <a:rPr kumimoji="0" lang="zh-CN" altLang="en-US" sz="105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rPr>
                <a:t>存储层内存分析</a:t>
              </a:r>
              <a:endParaRPr kumimoji="1" lang="en-US" altLang="ko-KR" sz="105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endParaRPr>
            </a:p>
            <a:p>
              <a:pPr marL="168275" marR="0" lvl="0" indent="-168275" algn="l" defTabSz="914400" rtl="0" eaLnBrk="1" fontAlgn="auto" latinLnBrk="0" hangingPunct="1">
                <a:lnSpc>
                  <a:spcPct val="90000"/>
                </a:lnSpc>
                <a:spcBef>
                  <a:spcPts val="0"/>
                </a:spcBef>
                <a:spcAft>
                  <a:spcPts val="800"/>
                </a:spcAft>
                <a:buClr>
                  <a:srgbClr val="58595B"/>
                </a:buClr>
                <a:buSzPts val="1100"/>
                <a:buFontTx/>
                <a:buNone/>
                <a:defRPr/>
              </a:pPr>
              <a:r>
                <a:rPr kumimoji="1" lang="en-US" altLang="ko-KR" sz="105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rPr>
                <a:t>+ Hot Swap Flash Card</a:t>
              </a:r>
              <a:endParaRPr kumimoji="1" lang="en-US" altLang="ko-KR" sz="105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endParaRPr>
            </a:p>
          </p:txBody>
        </p:sp>
        <p:grpSp>
          <p:nvGrpSpPr>
            <p:cNvPr id="57" name="Group 56"/>
            <p:cNvGrpSpPr/>
            <p:nvPr/>
          </p:nvGrpSpPr>
          <p:grpSpPr>
            <a:xfrm>
              <a:off x="6793809" y="2523023"/>
              <a:ext cx="1091088" cy="2546500"/>
              <a:chOff x="6793809" y="2523023"/>
              <a:chExt cx="1091088" cy="2546500"/>
            </a:xfrm>
          </p:grpSpPr>
          <p:cxnSp>
            <p:nvCxnSpPr>
              <p:cNvPr id="102" name="Straight Connector 101"/>
              <p:cNvCxnSpPr/>
              <p:nvPr/>
            </p:nvCxnSpPr>
            <p:spPr bwMode="gray">
              <a:xfrm>
                <a:off x="7339353" y="4626529"/>
                <a:ext cx="0" cy="442994"/>
              </a:xfrm>
              <a:prstGeom prst="line">
                <a:avLst/>
              </a:prstGeom>
              <a:ln w="19050">
                <a:solidFill>
                  <a:schemeClr val="accent1"/>
                </a:solidFill>
                <a:miter lim="800000"/>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6793809" y="2523023"/>
                <a:ext cx="1091088" cy="2150683"/>
                <a:chOff x="7002609" y="2523023"/>
                <a:chExt cx="1091088" cy="2150683"/>
              </a:xfrm>
            </p:grpSpPr>
            <p:grpSp>
              <p:nvGrpSpPr>
                <p:cNvPr id="23" name="Group 22"/>
                <p:cNvGrpSpPr/>
                <p:nvPr/>
              </p:nvGrpSpPr>
              <p:grpSpPr>
                <a:xfrm>
                  <a:off x="7002609" y="2523023"/>
                  <a:ext cx="1091088" cy="1790179"/>
                  <a:chOff x="7663255" y="2499827"/>
                  <a:chExt cx="1091088" cy="1790179"/>
                </a:xfrm>
              </p:grpSpPr>
              <p:sp>
                <p:nvSpPr>
                  <p:cNvPr id="76" name="Rectangle 75"/>
                  <p:cNvSpPr/>
                  <p:nvPr/>
                </p:nvSpPr>
                <p:spPr bwMode="gray">
                  <a:xfrm>
                    <a:off x="7663255" y="4009645"/>
                    <a:ext cx="1091088" cy="280361"/>
                  </a:xfrm>
                  <a:prstGeom prst="rect">
                    <a:avLst/>
                  </a:prstGeom>
                </p:spPr>
                <p:txBody>
                  <a:bodyPr wrap="square" lIns="91428" tIns="45715" rIns="91428" bIns="4571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130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rPr>
                      <a:t>Exadata</a:t>
                    </a:r>
                    <a:br>
                      <a:rPr kumimoji="0" lang="en-US" altLang="ko-KR" sz="130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rPr>
                    </a:br>
                    <a:r>
                      <a:rPr kumimoji="0" lang="en-US" altLang="ko-KR" sz="130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rPr>
                      <a:t>X7 </a:t>
                    </a:r>
                    <a:endParaRPr kumimoji="0" lang="en-US" altLang="ko-KR" sz="130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endParaRPr>
                  </a:p>
                </p:txBody>
              </p:sp>
              <p:pic>
                <p:nvPicPr>
                  <p:cNvPr id="87" name="Picture 2"/>
                  <p:cNvPicPr>
                    <a:picLocks noChangeAspect="1" noChangeArrowheads="1"/>
                  </p:cNvPicPr>
                  <p:nvPr/>
                </p:nvPicPr>
                <p:blipFill>
                  <a:blip r:embed="rId10" cstate="screen">
                    <a:clrChange>
                      <a:clrFrom>
                        <a:srgbClr val="FFFFFF"/>
                      </a:clrFrom>
                      <a:clrTo>
                        <a:srgbClr val="FFFFFF">
                          <a:alpha val="0"/>
                        </a:srgbClr>
                      </a:clrTo>
                    </a:clrChange>
                  </a:blip>
                  <a:srcRect/>
                  <a:stretch>
                    <a:fillRect/>
                  </a:stretch>
                </p:blipFill>
                <p:spPr bwMode="gray">
                  <a:xfrm>
                    <a:off x="7930746" y="2499827"/>
                    <a:ext cx="556107" cy="1440000"/>
                  </a:xfrm>
                  <a:prstGeom prst="rect">
                    <a:avLst/>
                  </a:prstGeom>
                  <a:noFill/>
                  <a:ln w="9525">
                    <a:noFill/>
                    <a:miter lim="800000"/>
                    <a:headEnd/>
                    <a:tailEnd/>
                  </a:ln>
                  <a:effectLst>
                    <a:outerShdw blurRad="76200" dir="18900000" sy="23000" kx="-1200000" algn="bl" rotWithShape="0">
                      <a:prstClr val="black">
                        <a:alpha val="20000"/>
                      </a:prstClr>
                    </a:outerShdw>
                  </a:effectLst>
                </p:spPr>
              </p:pic>
            </p:grpSp>
            <p:sp>
              <p:nvSpPr>
                <p:cNvPr id="112" name="TextBox 111"/>
                <p:cNvSpPr txBox="1"/>
                <p:nvPr/>
              </p:nvSpPr>
              <p:spPr>
                <a:xfrm>
                  <a:off x="7271646" y="4396707"/>
                  <a:ext cx="553014" cy="276999"/>
                </a:xfrm>
                <a:prstGeom prst="rect">
                  <a:avLst/>
                </a:prstGeom>
                <a:noFill/>
              </p:spPr>
              <p:txBody>
                <a:bodyPr wrap="square" rtlCol="0">
                  <a:spAutoFit/>
                </a:bodyPr>
                <a:lstStyle/>
                <a:p>
                  <a:pPr algn="ctr"/>
                  <a:r>
                    <a:rPr lang="en-US" sz="1200" dirty="0">
                      <a:latin typeface="Noto Sans SC Regular" panose="020B0500000000000000" pitchFamily="34" charset="-122"/>
                      <a:ea typeface="Noto Sans SC Regular" panose="020B0500000000000000" pitchFamily="34" charset="-122"/>
                    </a:rPr>
                    <a:t>2017</a:t>
                  </a:r>
                  <a:endParaRPr lang="en-US" sz="1400" dirty="0">
                    <a:latin typeface="Noto Sans SC Regular" panose="020B0500000000000000" pitchFamily="34" charset="-122"/>
                    <a:ea typeface="Noto Sans SC Regular" panose="020B0500000000000000" pitchFamily="34" charset="-122"/>
                  </a:endParaRPr>
                </a:p>
              </p:txBody>
            </p:sp>
          </p:grpSp>
        </p:grpSp>
      </p:grpSp>
      <p:grpSp>
        <p:nvGrpSpPr>
          <p:cNvPr id="63" name="Group 62"/>
          <p:cNvGrpSpPr/>
          <p:nvPr/>
        </p:nvGrpSpPr>
        <p:grpSpPr>
          <a:xfrm>
            <a:off x="10055867" y="1126378"/>
            <a:ext cx="2215080" cy="3943145"/>
            <a:chOff x="10055867" y="1126378"/>
            <a:chExt cx="2215080" cy="3943145"/>
          </a:xfrm>
        </p:grpSpPr>
        <p:cxnSp>
          <p:nvCxnSpPr>
            <p:cNvPr id="93" name="Straight Connector 92"/>
            <p:cNvCxnSpPr/>
            <p:nvPr/>
          </p:nvCxnSpPr>
          <p:spPr bwMode="gray">
            <a:xfrm>
              <a:off x="11163407" y="4675762"/>
              <a:ext cx="0" cy="393761"/>
            </a:xfrm>
            <a:prstGeom prst="line">
              <a:avLst/>
            </a:prstGeom>
            <a:ln w="19050">
              <a:solidFill>
                <a:schemeClr val="accent1"/>
              </a:solidFill>
              <a:miter lim="800000"/>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10055867" y="1126378"/>
              <a:ext cx="2215080" cy="3547328"/>
              <a:chOff x="10055867" y="1126378"/>
              <a:chExt cx="2215080" cy="3547328"/>
            </a:xfrm>
          </p:grpSpPr>
          <p:grpSp>
            <p:nvGrpSpPr>
              <p:cNvPr id="30" name="Group 29"/>
              <p:cNvGrpSpPr/>
              <p:nvPr/>
            </p:nvGrpSpPr>
            <p:grpSpPr>
              <a:xfrm>
                <a:off x="10055867" y="1126378"/>
                <a:ext cx="2215080" cy="3164400"/>
                <a:chOff x="10451456" y="1126378"/>
                <a:chExt cx="2215080" cy="3164400"/>
              </a:xfrm>
            </p:grpSpPr>
            <p:pic>
              <p:nvPicPr>
                <p:cNvPr id="5" name="Picture 4"/>
                <p:cNvPicPr>
                  <a:picLocks noChangeAspect="1"/>
                </p:cNvPicPr>
                <p:nvPr/>
              </p:nvPicPr>
              <p:blipFill>
                <a:blip r:embed="rId11" cstate="screen"/>
                <a:stretch>
                  <a:fillRect/>
                </a:stretch>
              </p:blipFill>
              <p:spPr>
                <a:xfrm>
                  <a:off x="10451456" y="1126378"/>
                  <a:ext cx="2215080" cy="3164400"/>
                </a:xfrm>
                <a:prstGeom prst="rect">
                  <a:avLst/>
                </a:prstGeom>
              </p:spPr>
            </p:pic>
            <p:sp>
              <p:nvSpPr>
                <p:cNvPr id="91" name="Rectangle 90"/>
                <p:cNvSpPr/>
                <p:nvPr/>
              </p:nvSpPr>
              <p:spPr bwMode="gray">
                <a:xfrm>
                  <a:off x="11012400" y="4004994"/>
                  <a:ext cx="1091088" cy="280361"/>
                </a:xfrm>
                <a:prstGeom prst="rect">
                  <a:avLst/>
                </a:prstGeom>
              </p:spPr>
              <p:txBody>
                <a:bodyPr wrap="square" lIns="91428" tIns="45715" rIns="91428" bIns="4571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130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rPr>
                    <a:t>Exadata</a:t>
                  </a:r>
                  <a:endParaRPr kumimoji="0" lang="en-US" altLang="ko-KR" sz="130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130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rPr>
                    <a:t>X9M</a:t>
                  </a:r>
                  <a:endParaRPr kumimoji="0" lang="en-US" altLang="ko-KR" sz="130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endParaRPr>
                </a:p>
              </p:txBody>
            </p:sp>
          </p:grpSp>
          <p:sp>
            <p:nvSpPr>
              <p:cNvPr id="114" name="TextBox 113"/>
              <p:cNvSpPr txBox="1"/>
              <p:nvPr/>
            </p:nvSpPr>
            <p:spPr>
              <a:xfrm>
                <a:off x="10886900" y="4396707"/>
                <a:ext cx="553014" cy="276999"/>
              </a:xfrm>
              <a:prstGeom prst="rect">
                <a:avLst/>
              </a:prstGeom>
              <a:noFill/>
            </p:spPr>
            <p:txBody>
              <a:bodyPr wrap="square" rtlCol="0">
                <a:spAutoFit/>
              </a:bodyPr>
              <a:lstStyle/>
              <a:p>
                <a:pPr algn="ctr"/>
                <a:r>
                  <a:rPr lang="en-US" sz="1200" dirty="0">
                    <a:latin typeface="Noto Sans SC Regular" panose="020B0500000000000000" pitchFamily="34" charset="-122"/>
                    <a:ea typeface="Noto Sans SC Regular" panose="020B0500000000000000" pitchFamily="34" charset="-122"/>
                  </a:rPr>
                  <a:t>2021</a:t>
                </a:r>
                <a:endParaRPr lang="en-US" sz="1400" dirty="0">
                  <a:latin typeface="Noto Sans SC Regular" panose="020B0500000000000000" pitchFamily="34" charset="-122"/>
                  <a:ea typeface="Noto Sans SC Regular" panose="020B0500000000000000" pitchFamily="34" charset="-122"/>
                </a:endParaRPr>
              </a:p>
            </p:txBody>
          </p:sp>
        </p:grpSp>
      </p:grpSp>
      <p:grpSp>
        <p:nvGrpSpPr>
          <p:cNvPr id="61" name="Group 60"/>
          <p:cNvGrpSpPr/>
          <p:nvPr/>
        </p:nvGrpSpPr>
        <p:grpSpPr>
          <a:xfrm>
            <a:off x="7112272" y="2361441"/>
            <a:ext cx="1635729" cy="3794226"/>
            <a:chOff x="8033872" y="2368641"/>
            <a:chExt cx="1635729" cy="3794226"/>
          </a:xfrm>
        </p:grpSpPr>
        <p:sp>
          <p:nvSpPr>
            <p:cNvPr id="85" name="TextBox 84"/>
            <p:cNvSpPr txBox="1"/>
            <p:nvPr/>
          </p:nvSpPr>
          <p:spPr bwMode="gray">
            <a:xfrm>
              <a:off x="8104037" y="5139173"/>
              <a:ext cx="1565564" cy="1023694"/>
            </a:xfrm>
            <a:prstGeom prst="rect">
              <a:avLst/>
            </a:prstGeom>
            <a:noFill/>
          </p:spPr>
          <p:txBody>
            <a:bodyPr wrap="square" lIns="0" tIns="0" rIns="0" bIns="0" rtlCol="0">
              <a:noAutofit/>
            </a:bodyPr>
            <a:lstStyle/>
            <a:p>
              <a:pPr marL="117475" marR="0" lvl="0" indent="-117475" algn="l" defTabSz="914400" rtl="0" eaLnBrk="1" fontAlgn="auto" latinLnBrk="0" hangingPunct="1">
                <a:lnSpc>
                  <a:spcPct val="90000"/>
                </a:lnSpc>
                <a:spcBef>
                  <a:spcPts val="0"/>
                </a:spcBef>
                <a:spcAft>
                  <a:spcPts val="800"/>
                </a:spcAft>
                <a:buClr>
                  <a:srgbClr val="58595B"/>
                </a:buClr>
                <a:buSzPts val="1100"/>
                <a:buFontTx/>
                <a:buNone/>
                <a:defRPr/>
              </a:pPr>
              <a:r>
                <a:rPr kumimoji="0" lang="en-US" sz="105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rPr>
                <a:t>+ Extended Storage</a:t>
              </a:r>
              <a:endParaRPr kumimoji="0" lang="en-US" sz="105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endParaRPr>
            </a:p>
            <a:p>
              <a:pPr marL="117475" marR="0" lvl="0" indent="-117475" algn="l" defTabSz="914400" rtl="0" eaLnBrk="1" fontAlgn="auto" latinLnBrk="0" hangingPunct="1">
                <a:lnSpc>
                  <a:spcPct val="90000"/>
                </a:lnSpc>
                <a:spcBef>
                  <a:spcPts val="0"/>
                </a:spcBef>
                <a:spcAft>
                  <a:spcPts val="800"/>
                </a:spcAft>
                <a:buClr>
                  <a:srgbClr val="58595B"/>
                </a:buClr>
                <a:buSzPts val="1100"/>
                <a:buFontTx/>
                <a:buNone/>
                <a:defRPr/>
              </a:pPr>
              <a:r>
                <a:rPr kumimoji="0" lang="en-US" sz="105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rPr>
                <a:t>+ </a:t>
              </a:r>
              <a:r>
                <a:rPr kumimoji="0" lang="zh-CN" altLang="en-US" sz="105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rPr>
                <a:t>自动索引</a:t>
              </a:r>
              <a:endParaRPr kumimoji="0" lang="en-US" sz="105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endParaRPr>
            </a:p>
            <a:p>
              <a:pPr marL="117475" marR="0" lvl="0" indent="-117475" algn="l" defTabSz="914400" rtl="0" eaLnBrk="1" fontAlgn="auto" latinLnBrk="0" hangingPunct="1">
                <a:lnSpc>
                  <a:spcPct val="90000"/>
                </a:lnSpc>
                <a:spcBef>
                  <a:spcPts val="0"/>
                </a:spcBef>
                <a:spcAft>
                  <a:spcPts val="800"/>
                </a:spcAft>
                <a:buClr>
                  <a:srgbClr val="58595B"/>
                </a:buClr>
                <a:buSzPts val="1100"/>
                <a:buFontTx/>
                <a:buNone/>
                <a:defRPr/>
              </a:pPr>
              <a:r>
                <a:rPr kumimoji="0" lang="en-US" sz="105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rPr>
                <a:t>+ 60% Performance Boost</a:t>
              </a:r>
              <a:endParaRPr kumimoji="0" lang="en-US" sz="105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endParaRPr>
            </a:p>
          </p:txBody>
        </p:sp>
        <p:grpSp>
          <p:nvGrpSpPr>
            <p:cNvPr id="58" name="Group 57"/>
            <p:cNvGrpSpPr/>
            <p:nvPr/>
          </p:nvGrpSpPr>
          <p:grpSpPr>
            <a:xfrm>
              <a:off x="8033872" y="2368641"/>
              <a:ext cx="1091088" cy="2700882"/>
              <a:chOff x="8033872" y="2368641"/>
              <a:chExt cx="1091088" cy="2700882"/>
            </a:xfrm>
          </p:grpSpPr>
          <p:cxnSp>
            <p:nvCxnSpPr>
              <p:cNvPr id="89" name="Straight Connector 88"/>
              <p:cNvCxnSpPr/>
              <p:nvPr/>
            </p:nvCxnSpPr>
            <p:spPr bwMode="gray">
              <a:xfrm>
                <a:off x="8579416" y="4626529"/>
                <a:ext cx="0" cy="442994"/>
              </a:xfrm>
              <a:prstGeom prst="line">
                <a:avLst/>
              </a:prstGeom>
              <a:ln w="19050">
                <a:solidFill>
                  <a:schemeClr val="accent1"/>
                </a:solidFill>
                <a:miter lim="800000"/>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56" name="Group 55"/>
              <p:cNvGrpSpPr/>
              <p:nvPr/>
            </p:nvGrpSpPr>
            <p:grpSpPr>
              <a:xfrm>
                <a:off x="8033872" y="2368641"/>
                <a:ext cx="1091088" cy="2297516"/>
                <a:chOff x="8033872" y="2368641"/>
                <a:chExt cx="1091088" cy="2297516"/>
              </a:xfrm>
            </p:grpSpPr>
            <p:grpSp>
              <p:nvGrpSpPr>
                <p:cNvPr id="24" name="Group 23"/>
                <p:cNvGrpSpPr/>
                <p:nvPr/>
              </p:nvGrpSpPr>
              <p:grpSpPr>
                <a:xfrm>
                  <a:off x="8033872" y="2368641"/>
                  <a:ext cx="1091088" cy="1944561"/>
                  <a:chOff x="9091467" y="2342334"/>
                  <a:chExt cx="1091088" cy="1944561"/>
                </a:xfrm>
              </p:grpSpPr>
              <p:sp>
                <p:nvSpPr>
                  <p:cNvPr id="84" name="Rectangle 83"/>
                  <p:cNvSpPr/>
                  <p:nvPr/>
                </p:nvSpPr>
                <p:spPr bwMode="gray">
                  <a:xfrm>
                    <a:off x="9091467" y="4006534"/>
                    <a:ext cx="1091088" cy="280361"/>
                  </a:xfrm>
                  <a:prstGeom prst="rect">
                    <a:avLst/>
                  </a:prstGeom>
                </p:spPr>
                <p:txBody>
                  <a:bodyPr wrap="square" lIns="91428" tIns="45715" rIns="91428" bIns="4571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130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rPr>
                      <a:t>Exadata</a:t>
                    </a:r>
                    <a:br>
                      <a:rPr kumimoji="0" lang="en-US" altLang="ko-KR" sz="130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rPr>
                    </a:br>
                    <a:r>
                      <a:rPr kumimoji="0" lang="en-US" altLang="ko-KR" sz="130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rPr>
                      <a:t>X8 </a:t>
                    </a:r>
                    <a:endParaRPr kumimoji="0" lang="en-US" altLang="ko-KR" sz="130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endParaRPr>
                  </a:p>
                </p:txBody>
              </p:sp>
              <p:pic>
                <p:nvPicPr>
                  <p:cNvPr id="6" name="Picture 5"/>
                  <p:cNvPicPr>
                    <a:picLocks noChangeAspect="1"/>
                  </p:cNvPicPr>
                  <p:nvPr/>
                </p:nvPicPr>
                <p:blipFill>
                  <a:blip r:embed="rId12" cstate="screen"/>
                  <a:stretch>
                    <a:fillRect/>
                  </a:stretch>
                </p:blipFill>
                <p:spPr bwMode="gray">
                  <a:xfrm>
                    <a:off x="9315066" y="2342334"/>
                    <a:ext cx="643891" cy="1620000"/>
                  </a:xfrm>
                  <a:prstGeom prst="rect">
                    <a:avLst/>
                  </a:prstGeom>
                </p:spPr>
              </p:pic>
            </p:grpSp>
            <p:sp>
              <p:nvSpPr>
                <p:cNvPr id="115" name="TextBox 114"/>
                <p:cNvSpPr txBox="1"/>
                <p:nvPr/>
              </p:nvSpPr>
              <p:spPr>
                <a:xfrm>
                  <a:off x="8302909" y="4389158"/>
                  <a:ext cx="553014" cy="276999"/>
                </a:xfrm>
                <a:prstGeom prst="rect">
                  <a:avLst/>
                </a:prstGeom>
                <a:noFill/>
              </p:spPr>
              <p:txBody>
                <a:bodyPr wrap="square" rtlCol="0">
                  <a:spAutoFit/>
                </a:bodyPr>
                <a:lstStyle/>
                <a:p>
                  <a:pPr algn="ctr"/>
                  <a:r>
                    <a:rPr lang="en-US" sz="1200" dirty="0">
                      <a:latin typeface="Noto Sans SC Regular" panose="020B0500000000000000" pitchFamily="34" charset="-122"/>
                      <a:ea typeface="Noto Sans SC Regular" panose="020B0500000000000000" pitchFamily="34" charset="-122"/>
                    </a:rPr>
                    <a:t>2019</a:t>
                  </a:r>
                  <a:endParaRPr lang="en-US" sz="1400" dirty="0">
                    <a:latin typeface="Noto Sans SC Regular" panose="020B0500000000000000" pitchFamily="34" charset="-122"/>
                    <a:ea typeface="Noto Sans SC Regular" panose="020B0500000000000000" pitchFamily="34" charset="-122"/>
                  </a:endParaRPr>
                </a:p>
              </p:txBody>
            </p:sp>
          </p:grpSp>
        </p:grpSp>
      </p:grpSp>
      <p:grpSp>
        <p:nvGrpSpPr>
          <p:cNvPr id="62" name="Group 61"/>
          <p:cNvGrpSpPr/>
          <p:nvPr/>
        </p:nvGrpSpPr>
        <p:grpSpPr>
          <a:xfrm>
            <a:off x="8712334" y="2167848"/>
            <a:ext cx="1091088" cy="2901675"/>
            <a:chOff x="9266734" y="2167848"/>
            <a:chExt cx="1091088" cy="2901675"/>
          </a:xfrm>
        </p:grpSpPr>
        <p:cxnSp>
          <p:nvCxnSpPr>
            <p:cNvPr id="96" name="Straight Connector 95"/>
            <p:cNvCxnSpPr/>
            <p:nvPr/>
          </p:nvCxnSpPr>
          <p:spPr bwMode="gray">
            <a:xfrm>
              <a:off x="9812278" y="4626529"/>
              <a:ext cx="0" cy="442994"/>
            </a:xfrm>
            <a:prstGeom prst="line">
              <a:avLst/>
            </a:prstGeom>
            <a:ln w="19050">
              <a:solidFill>
                <a:schemeClr val="accent1"/>
              </a:solidFill>
              <a:miter lim="800000"/>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54" name="Group 53"/>
            <p:cNvGrpSpPr/>
            <p:nvPr/>
          </p:nvGrpSpPr>
          <p:grpSpPr>
            <a:xfrm>
              <a:off x="9266734" y="2167848"/>
              <a:ext cx="1091088" cy="2506249"/>
              <a:chOff x="9065134" y="2167848"/>
              <a:chExt cx="1091088" cy="2506249"/>
            </a:xfrm>
          </p:grpSpPr>
          <p:grpSp>
            <p:nvGrpSpPr>
              <p:cNvPr id="31" name="Group 30"/>
              <p:cNvGrpSpPr/>
              <p:nvPr/>
            </p:nvGrpSpPr>
            <p:grpSpPr>
              <a:xfrm>
                <a:off x="9065134" y="2167848"/>
                <a:ext cx="1091088" cy="2145354"/>
                <a:chOff x="9843136" y="2167848"/>
                <a:chExt cx="1091088" cy="2145354"/>
              </a:xfrm>
            </p:grpSpPr>
            <p:pic>
              <p:nvPicPr>
                <p:cNvPr id="90" name="Picture 89"/>
                <p:cNvPicPr>
                  <a:picLocks noChangeAspect="1"/>
                </p:cNvPicPr>
                <p:nvPr/>
              </p:nvPicPr>
              <p:blipFill>
                <a:blip r:embed="rId13" cstate="screen"/>
                <a:stretch>
                  <a:fillRect/>
                </a:stretch>
              </p:blipFill>
              <p:spPr bwMode="gray">
                <a:xfrm>
                  <a:off x="10027682" y="2167848"/>
                  <a:ext cx="721997" cy="1800000"/>
                </a:xfrm>
                <a:prstGeom prst="rect">
                  <a:avLst/>
                </a:prstGeom>
              </p:spPr>
            </p:pic>
            <p:sp>
              <p:nvSpPr>
                <p:cNvPr id="97" name="Rectangle 96"/>
                <p:cNvSpPr/>
                <p:nvPr/>
              </p:nvSpPr>
              <p:spPr bwMode="gray">
                <a:xfrm>
                  <a:off x="9843136" y="4032841"/>
                  <a:ext cx="1091088" cy="280361"/>
                </a:xfrm>
                <a:prstGeom prst="rect">
                  <a:avLst/>
                </a:prstGeom>
              </p:spPr>
              <p:txBody>
                <a:bodyPr wrap="square" lIns="91428" tIns="45715" rIns="91428" bIns="4571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130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rPr>
                    <a:t>Exadata</a:t>
                  </a:r>
                  <a:endParaRPr kumimoji="0" lang="en-US" altLang="ko-KR" sz="130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130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rPr>
                    <a:t>X8M</a:t>
                  </a:r>
                  <a:endParaRPr kumimoji="0" lang="en-US" altLang="ko-KR" sz="1300" b="1"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cs typeface="Oracle Sans" panose="020B0503020204020204" pitchFamily="34" charset="0"/>
                  </a:endParaRPr>
                </a:p>
              </p:txBody>
            </p:sp>
          </p:grpSp>
          <p:sp>
            <p:nvSpPr>
              <p:cNvPr id="116" name="TextBox 115"/>
              <p:cNvSpPr txBox="1"/>
              <p:nvPr/>
            </p:nvSpPr>
            <p:spPr>
              <a:xfrm>
                <a:off x="9334171" y="4397098"/>
                <a:ext cx="553014" cy="276999"/>
              </a:xfrm>
              <a:prstGeom prst="rect">
                <a:avLst/>
              </a:prstGeom>
              <a:noFill/>
            </p:spPr>
            <p:txBody>
              <a:bodyPr wrap="square" rtlCol="0">
                <a:spAutoFit/>
              </a:bodyPr>
              <a:lstStyle/>
              <a:p>
                <a:pPr algn="ctr"/>
                <a:r>
                  <a:rPr lang="en-US" sz="1200" dirty="0">
                    <a:latin typeface="Noto Sans SC Regular" panose="020B0500000000000000" pitchFamily="34" charset="-122"/>
                    <a:ea typeface="Noto Sans SC Regular" panose="020B0500000000000000" pitchFamily="34" charset="-122"/>
                  </a:rPr>
                  <a:t>2019</a:t>
                </a:r>
                <a:endParaRPr lang="en-US" sz="1400" dirty="0">
                  <a:latin typeface="Noto Sans SC Regular" panose="020B0500000000000000" pitchFamily="34" charset="-122"/>
                  <a:ea typeface="Noto Sans SC Regular" panose="020B0500000000000000" pitchFamily="34" charset="-122"/>
                </a:endParaRPr>
              </a:p>
            </p:txBody>
          </p:sp>
        </p:grpSp>
      </p:grpSp>
      <p:sp>
        <p:nvSpPr>
          <p:cNvPr id="113" name="Rectangle 112"/>
          <p:cNvSpPr/>
          <p:nvPr/>
        </p:nvSpPr>
        <p:spPr bwMode="gray">
          <a:xfrm>
            <a:off x="7633959" y="1600200"/>
            <a:ext cx="1383855" cy="748400"/>
          </a:xfrm>
          <a:prstGeom prst="rect">
            <a:avLst/>
          </a:prstGeom>
        </p:spPr>
        <p:txBody>
          <a:bodyPr wrap="square" lIns="91428" tIns="45715" rIns="91428" bIns="45715">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1065" b="0"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rPr>
              <a:t>Autonomous Database on Exadata </a:t>
            </a:r>
            <a:r>
              <a:rPr kumimoji="0" lang="en-US" altLang="ko-KR" sz="1065" b="0" i="0" u="none" strike="noStrike" kern="1200" cap="none" spc="0" normalizeH="0" baseline="0" noProof="0" dirty="0" err="1">
                <a:ln>
                  <a:noFill/>
                </a:ln>
                <a:solidFill>
                  <a:srgbClr val="FFFFFF"/>
                </a:solidFill>
                <a:effectLst/>
                <a:uLnTx/>
                <a:uFillTx/>
                <a:latin typeface="Noto Sans SC Regular" panose="020B0500000000000000" pitchFamily="34" charset="-122"/>
                <a:ea typeface="Noto Sans SC Regular" panose="020B0500000000000000" pitchFamily="34" charset="-122"/>
              </a:rPr>
              <a:t>Cloud@Customer</a:t>
            </a:r>
            <a:endParaRPr kumimoji="0" lang="en-US" altLang="ko-KR" sz="1065" b="0" i="0" u="none" strike="noStrike" kern="1200" cap="none" spc="0" normalizeH="0" baseline="0" noProof="0" dirty="0">
              <a:ln>
                <a:noFill/>
              </a:ln>
              <a:solidFill>
                <a:srgbClr val="FFFFFF"/>
              </a:solidFill>
              <a:effectLst/>
              <a:uLnTx/>
              <a:uFillTx/>
              <a:latin typeface="Noto Sans SC Regular" panose="020B0500000000000000" pitchFamily="34" charset="-122"/>
              <a:ea typeface="Noto Sans SC Regular" panose="020B0500000000000000" pitchFamily="34" charset="-122"/>
            </a:endParaRPr>
          </a:p>
        </p:txBody>
      </p:sp>
      <p:sp>
        <p:nvSpPr>
          <p:cNvPr id="4" name="页脚占位符 3"/>
          <p:cNvSpPr>
            <a:spLocks noGrp="1"/>
          </p:cNvSpPr>
          <p:nvPr>
            <p:ph type="ftr" sz="quarter" idx="13"/>
          </p:nvPr>
        </p:nvSpPr>
        <p:spPr/>
        <p:txBody>
          <a:bodyPr/>
          <a:lstStyle/>
          <a:p>
            <a:r>
              <a:rPr lang="en-US">
                <a:latin typeface="Noto Sans SC Regular" panose="020B0500000000000000" pitchFamily="34" charset="-122"/>
                <a:ea typeface="Noto Sans SC Regular" panose="020B0500000000000000" pitchFamily="34" charset="-122"/>
              </a:rPr>
              <a:t>Copyright © 2022, Oracle and/or its affiliates</a:t>
            </a:r>
            <a:endParaRPr lang="en-US" dirty="0">
              <a:latin typeface="Noto Sans SC Regular" panose="020B0500000000000000" pitchFamily="34" charset="-122"/>
              <a:ea typeface="Noto Sans SC Regular" panose="020B0500000000000000" pitchFamily="34" charset="-122"/>
            </a:endParaRPr>
          </a:p>
        </p:txBody>
      </p:sp>
      <p:sp>
        <p:nvSpPr>
          <p:cNvPr id="25" name="灯片编号占位符 24"/>
          <p:cNvSpPr>
            <a:spLocks noGrp="1"/>
          </p:cNvSpPr>
          <p:nvPr>
            <p:ph type="sldNum" sz="quarter" idx="14"/>
          </p:nvPr>
        </p:nvSpPr>
        <p:spPr/>
        <p:txBody>
          <a:bodyPr/>
          <a:lstStyle/>
          <a:p>
            <a:fld id="{345D60D9-5372-5F40-9443-0F9AE5BDC3C8}" type="slidenum">
              <a:rPr lang="en-US" smtClean="0">
                <a:latin typeface="Noto Sans SC Regular" panose="020B0500000000000000" pitchFamily="34" charset="-122"/>
                <a:ea typeface="Noto Sans SC Regular" panose="020B0500000000000000" pitchFamily="34" charset="-122"/>
              </a:rPr>
            </a:fld>
            <a:endParaRPr lang="en-US" dirty="0">
              <a:latin typeface="Noto Sans SC Regular" panose="020B0500000000000000" pitchFamily="34" charset="-122"/>
              <a:ea typeface="Noto Sans SC Regular" panose="020B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ltLang="zh-CN" dirty="0"/>
              <a:t>Copyright © 2022, Oracle and/or its affiliates</a:t>
            </a:r>
            <a:endParaRPr lang="en-US" altLang="zh-CN" dirty="0">
              <a:latin typeface="Noto Sans SC Regular" panose="020B0500000000000000" pitchFamily="34" charset="-122"/>
              <a:ea typeface="Noto Sans SC Regular" panose="020B0500000000000000" pitchFamily="34" charset="-122"/>
            </a:endParaRPr>
          </a:p>
        </p:txBody>
      </p:sp>
      <p:sp>
        <p:nvSpPr>
          <p:cNvPr id="3" name="Slide Number Placeholder 2"/>
          <p:cNvSpPr>
            <a:spLocks noGrp="1"/>
          </p:cNvSpPr>
          <p:nvPr>
            <p:ph type="sldNum" sz="quarter" idx="12"/>
          </p:nvPr>
        </p:nvSpPr>
        <p:spPr/>
        <p:txBody>
          <a:bodyPr/>
          <a:lstStyle/>
          <a:p>
            <a:fld id="{345D60D9-5372-5F40-9443-0F9AE5BDC3C8}" type="slidenum">
              <a:rPr lang="en-US" smtClean="0"/>
            </a:fld>
            <a:endParaRPr lang="en-US" dirty="0"/>
          </a:p>
        </p:txBody>
      </p:sp>
      <p:sp>
        <p:nvSpPr>
          <p:cNvPr id="4" name="Title 3"/>
          <p:cNvSpPr>
            <a:spLocks noGrp="1"/>
          </p:cNvSpPr>
          <p:nvPr>
            <p:ph type="title"/>
          </p:nvPr>
        </p:nvSpPr>
        <p:spPr/>
        <p:txBody>
          <a:bodyPr/>
          <a:lstStyle/>
          <a:p>
            <a:r>
              <a:rPr lang="en-US" dirty="0"/>
              <a:t>Exadata</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128817" y="1901884"/>
            <a:ext cx="6956395" cy="3887785"/>
            <a:chOff x="2628029" y="1825640"/>
            <a:chExt cx="8632921" cy="3887785"/>
          </a:xfrm>
        </p:grpSpPr>
        <p:sp>
          <p:nvSpPr>
            <p:cNvPr id="11" name="Rounded Rectangle 10"/>
            <p:cNvSpPr/>
            <p:nvPr/>
          </p:nvSpPr>
          <p:spPr>
            <a:xfrm>
              <a:off x="2628029" y="4524705"/>
              <a:ext cx="8632921" cy="1188720"/>
            </a:xfrm>
            <a:prstGeom prst="roundRect">
              <a:avLst/>
            </a:prstGeom>
            <a:solidFill>
              <a:srgbClr val="759C6C"/>
            </a:solidFill>
            <a:ln w="38100">
              <a:noFill/>
            </a:ln>
          </p:spPr>
          <p:style>
            <a:lnRef idx="2">
              <a:schemeClr val="accent1"/>
            </a:lnRef>
            <a:fillRef idx="1">
              <a:schemeClr val="lt1"/>
            </a:fillRef>
            <a:effectRef idx="0">
              <a:schemeClr val="accent1"/>
            </a:effectRef>
            <a:fontRef idx="minor">
              <a:schemeClr val="dk1"/>
            </a:fontRef>
          </p:style>
          <p:txBody>
            <a:bodyPr lIns="274320" rtlCol="0" anchor="ctr"/>
            <a:lstStyle/>
            <a:p>
              <a:pPr marL="1005840"/>
              <a:r>
                <a:rPr lang="zh-CN" altLang="en-US" sz="2200" b="1" dirty="0">
                  <a:solidFill>
                    <a:schemeClr val="bg1"/>
                  </a:solidFill>
                  <a:latin typeface="Noto Sans SC Regular" panose="020B0500000000000000" pitchFamily="34" charset="-122"/>
                  <a:ea typeface="Noto Sans SC Regular" panose="020B0500000000000000" pitchFamily="34" charset="-122"/>
                </a:rPr>
                <a:t>全栈优化</a:t>
              </a:r>
              <a:r>
                <a:rPr lang="en-US" sz="2200" dirty="0">
                  <a:solidFill>
                    <a:schemeClr val="bg1"/>
                  </a:solidFill>
                  <a:latin typeface="Noto Sans SC Regular" panose="020B0500000000000000" pitchFamily="34" charset="-122"/>
                  <a:ea typeface="Noto Sans SC Regular" panose="020B0500000000000000" pitchFamily="34" charset="-122"/>
                </a:rPr>
                <a:t>–</a:t>
              </a:r>
              <a:endParaRPr lang="en-US" sz="2200" dirty="0">
                <a:solidFill>
                  <a:schemeClr val="bg1"/>
                </a:solidFill>
                <a:latin typeface="Noto Sans SC Regular" panose="020B0500000000000000" pitchFamily="34" charset="-122"/>
                <a:ea typeface="Noto Sans SC Regular" panose="020B0500000000000000" pitchFamily="34" charset="-122"/>
              </a:endParaRPr>
            </a:p>
            <a:p>
              <a:pPr marL="1005840">
                <a:spcBef>
                  <a:spcPts val="600"/>
                </a:spcBef>
              </a:pPr>
              <a:r>
                <a:rPr lang="zh-CN" altLang="en-US" sz="2000" dirty="0">
                  <a:solidFill>
                    <a:schemeClr val="bg1"/>
                  </a:solidFill>
                  <a:latin typeface="Noto Sans SC Regular" panose="020B0500000000000000" pitchFamily="34" charset="-122"/>
                  <a:ea typeface="Noto Sans SC Regular" panose="020B0500000000000000" pitchFamily="34" charset="-122"/>
                </a:rPr>
                <a:t>端到端的优化和容错保护</a:t>
              </a:r>
              <a:endParaRPr lang="en-US" sz="2000" dirty="0">
                <a:solidFill>
                  <a:schemeClr val="bg1"/>
                </a:solidFill>
                <a:latin typeface="Noto Sans SC Regular" panose="020B0500000000000000" pitchFamily="34" charset="-122"/>
                <a:ea typeface="Noto Sans SC Regular" panose="020B0500000000000000" pitchFamily="34" charset="-122"/>
              </a:endParaRPr>
            </a:p>
          </p:txBody>
        </p:sp>
        <p:sp>
          <p:nvSpPr>
            <p:cNvPr id="10" name="Rounded Rectangle 9"/>
            <p:cNvSpPr/>
            <p:nvPr/>
          </p:nvSpPr>
          <p:spPr>
            <a:xfrm>
              <a:off x="2790702" y="3175172"/>
              <a:ext cx="8470246" cy="1188720"/>
            </a:xfrm>
            <a:prstGeom prst="roundRect">
              <a:avLst/>
            </a:prstGeom>
            <a:solidFill>
              <a:srgbClr val="759C6C"/>
            </a:solidFill>
            <a:ln w="38100">
              <a:noFill/>
            </a:ln>
          </p:spPr>
          <p:style>
            <a:lnRef idx="2">
              <a:schemeClr val="accent1"/>
            </a:lnRef>
            <a:fillRef idx="1">
              <a:schemeClr val="lt1"/>
            </a:fillRef>
            <a:effectRef idx="0">
              <a:schemeClr val="accent1"/>
            </a:effectRef>
            <a:fontRef idx="minor">
              <a:schemeClr val="dk1"/>
            </a:fontRef>
          </p:style>
          <p:txBody>
            <a:bodyPr lIns="182880" rtlCol="0" anchor="ctr"/>
            <a:lstStyle/>
            <a:p>
              <a:pPr marL="1005840">
                <a:spcBef>
                  <a:spcPts val="600"/>
                </a:spcBef>
              </a:pPr>
              <a:r>
                <a:rPr lang="zh-CN" altLang="en-US" sz="2200" b="1" dirty="0">
                  <a:solidFill>
                    <a:schemeClr val="bg1"/>
                  </a:solidFill>
                  <a:latin typeface="Noto Sans SC Regular" panose="020B0500000000000000" pitchFamily="34" charset="-122"/>
                  <a:ea typeface="Noto Sans SC Regular" panose="020B0500000000000000" pitchFamily="34" charset="-122"/>
                </a:rPr>
                <a:t>智能的系统软件 </a:t>
              </a:r>
              <a:r>
                <a:rPr lang="en-US" sz="2200" dirty="0">
                  <a:solidFill>
                    <a:schemeClr val="bg1"/>
                  </a:solidFill>
                  <a:latin typeface="Noto Sans SC Regular" panose="020B0500000000000000" pitchFamily="34" charset="-122"/>
                  <a:ea typeface="Noto Sans SC Regular" panose="020B0500000000000000" pitchFamily="34" charset="-122"/>
                </a:rPr>
                <a:t>–</a:t>
              </a:r>
              <a:endParaRPr lang="en-US" sz="2200" dirty="0">
                <a:solidFill>
                  <a:schemeClr val="bg1"/>
                </a:solidFill>
                <a:latin typeface="Noto Sans SC Regular" panose="020B0500000000000000" pitchFamily="34" charset="-122"/>
                <a:ea typeface="Noto Sans SC Regular" panose="020B0500000000000000" pitchFamily="34" charset="-122"/>
              </a:endParaRPr>
            </a:p>
            <a:p>
              <a:pPr marL="1005840">
                <a:spcBef>
                  <a:spcPts val="600"/>
                </a:spcBef>
                <a:buClrTx/>
              </a:pPr>
              <a:r>
                <a:rPr lang="zh-CN" altLang="en-US" sz="2000" dirty="0">
                  <a:solidFill>
                    <a:schemeClr val="bg1"/>
                  </a:solidFill>
                  <a:latin typeface="Noto Sans SC Regular" panose="020B0500000000000000" pitchFamily="34" charset="-122"/>
                  <a:ea typeface="Noto Sans SC Regular" panose="020B0500000000000000" pitchFamily="34" charset="-122"/>
                </a:rPr>
                <a:t>特殊的算法极大的优化数据库处理</a:t>
              </a:r>
              <a:r>
                <a:rPr lang="en-US" altLang="zh-CN" sz="2000" dirty="0">
                  <a:solidFill>
                    <a:schemeClr val="bg1"/>
                  </a:solidFill>
                  <a:latin typeface="Noto Sans SC Regular" panose="020B0500000000000000" pitchFamily="34" charset="-122"/>
                  <a:ea typeface="Noto Sans SC Regular" panose="020B0500000000000000" pitchFamily="34" charset="-122"/>
                </a:rPr>
                <a:t>: OLTP, </a:t>
              </a:r>
              <a:r>
                <a:rPr lang="zh-CN" altLang="en-US" sz="2000" dirty="0">
                  <a:solidFill>
                    <a:schemeClr val="bg1"/>
                  </a:solidFill>
                  <a:latin typeface="Noto Sans SC Regular" panose="020B0500000000000000" pitchFamily="34" charset="-122"/>
                  <a:ea typeface="Noto Sans SC Regular" panose="020B0500000000000000" pitchFamily="34" charset="-122"/>
                </a:rPr>
                <a:t>分析</a:t>
              </a:r>
              <a:r>
                <a:rPr lang="en-US" altLang="zh-CN" sz="2000" dirty="0">
                  <a:solidFill>
                    <a:schemeClr val="bg1"/>
                  </a:solidFill>
                  <a:latin typeface="Noto Sans SC Regular" panose="020B0500000000000000" pitchFamily="34" charset="-122"/>
                  <a:ea typeface="Noto Sans SC Regular" panose="020B0500000000000000" pitchFamily="34" charset="-122"/>
                </a:rPr>
                <a:t>, </a:t>
              </a:r>
              <a:r>
                <a:rPr lang="zh-CN" altLang="en-US" sz="2000" dirty="0">
                  <a:solidFill>
                    <a:schemeClr val="bg1"/>
                  </a:solidFill>
                  <a:latin typeface="Noto Sans SC Regular" panose="020B0500000000000000" pitchFamily="34" charset="-122"/>
                  <a:ea typeface="Noto Sans SC Regular" panose="020B0500000000000000" pitchFamily="34" charset="-122"/>
                </a:rPr>
                <a:t>和整合</a:t>
              </a:r>
              <a:endParaRPr lang="en-US" altLang="zh-CN" sz="2000" dirty="0">
                <a:solidFill>
                  <a:schemeClr val="bg1"/>
                </a:solidFill>
                <a:latin typeface="Noto Sans SC Regular" panose="020B0500000000000000" pitchFamily="34" charset="-122"/>
                <a:ea typeface="Noto Sans SC Regular" panose="020B0500000000000000" pitchFamily="34" charset="-122"/>
              </a:endParaRPr>
            </a:p>
          </p:txBody>
        </p:sp>
        <p:sp>
          <p:nvSpPr>
            <p:cNvPr id="9" name="Rounded Rectangle 8"/>
            <p:cNvSpPr/>
            <p:nvPr/>
          </p:nvSpPr>
          <p:spPr>
            <a:xfrm>
              <a:off x="2628030" y="1825640"/>
              <a:ext cx="8632920" cy="1188720"/>
            </a:xfrm>
            <a:prstGeom prst="roundRect">
              <a:avLst/>
            </a:prstGeom>
            <a:solidFill>
              <a:schemeClr val="accent6"/>
            </a:solidFill>
            <a:ln w="38100">
              <a:noFill/>
            </a:ln>
          </p:spPr>
          <p:style>
            <a:lnRef idx="2">
              <a:schemeClr val="accent1"/>
            </a:lnRef>
            <a:fillRef idx="1">
              <a:schemeClr val="lt1"/>
            </a:fillRef>
            <a:effectRef idx="0">
              <a:schemeClr val="accent1"/>
            </a:effectRef>
            <a:fontRef idx="minor">
              <a:schemeClr val="dk1"/>
            </a:fontRef>
          </p:style>
          <p:txBody>
            <a:bodyPr lIns="274320" rtlCol="0" anchor="ctr"/>
            <a:lstStyle/>
            <a:p>
              <a:pPr marL="1005840"/>
              <a:r>
                <a:rPr lang="zh-CN" altLang="en-US" sz="2200" b="1" dirty="0">
                  <a:solidFill>
                    <a:schemeClr val="bg1"/>
                  </a:solidFill>
                  <a:latin typeface="Noto Sans SC Regular" panose="020B0500000000000000" pitchFamily="34" charset="-122"/>
                  <a:ea typeface="Noto Sans SC Regular" panose="020B0500000000000000" pitchFamily="34" charset="-122"/>
                </a:rPr>
                <a:t>最理想的数据库平台</a:t>
              </a:r>
              <a:r>
                <a:rPr lang="en-US" sz="2200" b="1" dirty="0">
                  <a:solidFill>
                    <a:schemeClr val="bg1"/>
                  </a:solidFill>
                  <a:latin typeface="Noto Sans SC Regular" panose="020B0500000000000000" pitchFamily="34" charset="-122"/>
                  <a:ea typeface="Noto Sans SC Regular" panose="020B0500000000000000" pitchFamily="34" charset="-122"/>
                </a:rPr>
                <a:t> </a:t>
              </a:r>
              <a:r>
                <a:rPr lang="en-US" sz="2000" dirty="0">
                  <a:solidFill>
                    <a:schemeClr val="bg1"/>
                  </a:solidFill>
                  <a:latin typeface="Noto Sans SC Regular" panose="020B0500000000000000" pitchFamily="34" charset="-122"/>
                  <a:ea typeface="Noto Sans SC Regular" panose="020B0500000000000000" pitchFamily="34" charset="-122"/>
                </a:rPr>
                <a:t>– </a:t>
              </a:r>
              <a:endParaRPr lang="en-US" sz="2000" dirty="0">
                <a:solidFill>
                  <a:schemeClr val="bg1"/>
                </a:solidFill>
                <a:latin typeface="Noto Sans SC Regular" panose="020B0500000000000000" pitchFamily="34" charset="-122"/>
                <a:ea typeface="Noto Sans SC Regular" panose="020B0500000000000000" pitchFamily="34" charset="-122"/>
              </a:endParaRPr>
            </a:p>
            <a:p>
              <a:pPr marL="1005840">
                <a:spcBef>
                  <a:spcPts val="600"/>
                </a:spcBef>
              </a:pPr>
              <a:r>
                <a:rPr lang="zh-CN" altLang="en-US" sz="2000" dirty="0">
                  <a:solidFill>
                    <a:schemeClr val="bg1"/>
                  </a:solidFill>
                  <a:latin typeface="Noto Sans SC Regular" panose="020B0500000000000000" pitchFamily="34" charset="-122"/>
                  <a:ea typeface="Noto Sans SC Regular" panose="020B0500000000000000" pitchFamily="34" charset="-122"/>
                </a:rPr>
                <a:t>横向扩展，以</a:t>
              </a:r>
              <a:r>
                <a:rPr lang="en-US" altLang="zh-CN" sz="2000" dirty="0">
                  <a:solidFill>
                    <a:schemeClr val="bg1"/>
                  </a:solidFill>
                  <a:latin typeface="Noto Sans SC Regular" panose="020B0500000000000000" pitchFamily="34" charset="-122"/>
                  <a:ea typeface="Noto Sans SC Regular" panose="020B0500000000000000" pitchFamily="34" charset="-122"/>
                </a:rPr>
                <a:t>Oracle</a:t>
              </a:r>
              <a:r>
                <a:rPr lang="zh-CN" altLang="en-US" sz="2000" dirty="0">
                  <a:solidFill>
                    <a:schemeClr val="bg1"/>
                  </a:solidFill>
                  <a:latin typeface="Noto Sans SC Regular" panose="020B0500000000000000" pitchFamily="34" charset="-122"/>
                  <a:ea typeface="Noto Sans SC Regular" panose="020B0500000000000000" pitchFamily="34" charset="-122"/>
                </a:rPr>
                <a:t>数据库为中心优化设计的计算，网络和存储</a:t>
              </a:r>
              <a:endParaRPr lang="en-US" sz="2000" dirty="0">
                <a:solidFill>
                  <a:schemeClr val="bg1"/>
                </a:solidFill>
                <a:latin typeface="Noto Sans SC Regular" panose="020B0500000000000000" pitchFamily="34" charset="-122"/>
                <a:ea typeface="Noto Sans SC Regular" panose="020B0500000000000000" pitchFamily="34" charset="-122"/>
              </a:endParaRPr>
            </a:p>
          </p:txBody>
        </p:sp>
      </p:grpSp>
      <p:sp>
        <p:nvSpPr>
          <p:cNvPr id="2" name="Text Placeholder 1"/>
          <p:cNvSpPr>
            <a:spLocks noGrp="1"/>
          </p:cNvSpPr>
          <p:nvPr>
            <p:ph type="body" sz="quarter" idx="11"/>
          </p:nvPr>
        </p:nvSpPr>
        <p:spPr>
          <a:xfrm>
            <a:off x="768875" y="1177797"/>
            <a:ext cx="11003702" cy="330540"/>
          </a:xfrm>
        </p:spPr>
        <p:txBody>
          <a:bodyPr/>
          <a:lstStyle/>
          <a:p>
            <a:r>
              <a:rPr lang="zh-CN" altLang="en-US" dirty="0">
                <a:latin typeface="Noto Sans SC Regular" panose="020B0500000000000000" pitchFamily="34" charset="-122"/>
                <a:ea typeface="Noto Sans SC Regular" panose="020B0500000000000000" pitchFamily="34" charset="-122"/>
              </a:rPr>
              <a:t>极致性能，高稳定高可用，最高性价比</a:t>
            </a:r>
            <a:endParaRPr lang="en-US" dirty="0">
              <a:latin typeface="Noto Sans SC Regular" panose="020B0500000000000000" pitchFamily="34" charset="-122"/>
              <a:ea typeface="Noto Sans SC Regular" panose="020B0500000000000000" pitchFamily="34" charset="-122"/>
            </a:endParaRPr>
          </a:p>
        </p:txBody>
      </p:sp>
      <p:sp>
        <p:nvSpPr>
          <p:cNvPr id="4" name="Title 3"/>
          <p:cNvSpPr>
            <a:spLocks noGrp="1"/>
          </p:cNvSpPr>
          <p:nvPr>
            <p:ph type="title"/>
          </p:nvPr>
        </p:nvSpPr>
        <p:spPr/>
        <p:txBody>
          <a:bodyPr/>
          <a:lstStyle/>
          <a:p>
            <a:r>
              <a:rPr lang="zh-CN" altLang="en-US" dirty="0">
                <a:latin typeface="Noto Sans SC Regular" panose="020B0500000000000000" pitchFamily="34" charset="-122"/>
                <a:ea typeface="Noto Sans SC Regular" panose="020B0500000000000000" pitchFamily="34" charset="-122"/>
              </a:rPr>
              <a:t>支撑核心业务数据库的神器：</a:t>
            </a:r>
            <a:endParaRPr lang="en-US" dirty="0">
              <a:solidFill>
                <a:srgbClr val="FF0000"/>
              </a:solidFill>
              <a:latin typeface="Noto Sans SC Regular" panose="020B0500000000000000" pitchFamily="34" charset="-122"/>
              <a:ea typeface="Noto Sans SC Regular" panose="020B0500000000000000" pitchFamily="34" charset="-122"/>
            </a:endParaRPr>
          </a:p>
        </p:txBody>
      </p:sp>
      <p:pic>
        <p:nvPicPr>
          <p:cNvPr id="6" name="Content Placeholder 8"/>
          <p:cNvPicPr>
            <a:picLocks noChangeAspect="1"/>
          </p:cNvPicPr>
          <p:nvPr/>
        </p:nvPicPr>
        <p:blipFill rotWithShape="1">
          <a:blip r:embed="rId1" cstate="print"/>
          <a:srcRect/>
          <a:stretch>
            <a:fillRect/>
          </a:stretch>
        </p:blipFill>
        <p:spPr>
          <a:xfrm>
            <a:off x="21772" y="1524772"/>
            <a:ext cx="3255672" cy="4559320"/>
          </a:xfrm>
          <a:prstGeom prst="rect">
            <a:avLst/>
          </a:prstGeom>
          <a:noFill/>
        </p:spPr>
      </p:pic>
      <p:sp>
        <p:nvSpPr>
          <p:cNvPr id="3" name="Rectangle: Rounded Corners 2"/>
          <p:cNvSpPr/>
          <p:nvPr/>
        </p:nvSpPr>
        <p:spPr>
          <a:xfrm>
            <a:off x="9246743" y="1901884"/>
            <a:ext cx="2372614" cy="3879167"/>
          </a:xfrm>
          <a:prstGeom prst="roundRect">
            <a:avLst>
              <a:gd name="adj" fmla="val 9724"/>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2400" b="1" dirty="0">
                <a:latin typeface="Noto Sans SC Regular" panose="020B0500000000000000" pitchFamily="34" charset="-122"/>
                <a:ea typeface="Noto Sans SC Regular" panose="020B0500000000000000" pitchFamily="34" charset="-122"/>
              </a:rPr>
              <a:t>随处可用</a:t>
            </a:r>
            <a:endParaRPr lang="en-US" sz="2000" dirty="0">
              <a:latin typeface="Noto Sans SC Regular" panose="020B0500000000000000" pitchFamily="34" charset="-122"/>
              <a:ea typeface="Noto Sans SC Regular" panose="020B0500000000000000" pitchFamily="34" charset="-122"/>
            </a:endParaRPr>
          </a:p>
          <a:p>
            <a:pPr algn="ctr">
              <a:spcBef>
                <a:spcPts val="3000"/>
              </a:spcBef>
            </a:pPr>
            <a:r>
              <a:rPr lang="zh-CN" altLang="en-US" sz="2000" dirty="0">
                <a:latin typeface="Noto Sans SC Regular" panose="020B0500000000000000" pitchFamily="34" charset="-122"/>
                <a:ea typeface="Noto Sans SC Regular" panose="020B0500000000000000" pitchFamily="34" charset="-122"/>
              </a:rPr>
              <a:t>本地部署</a:t>
            </a:r>
            <a:endParaRPr lang="en-US" altLang="zh-CN" sz="2000" dirty="0">
              <a:latin typeface="Noto Sans SC Regular" panose="020B0500000000000000" pitchFamily="34" charset="-122"/>
              <a:ea typeface="Noto Sans SC Regular" panose="020B0500000000000000" pitchFamily="34" charset="-122"/>
            </a:endParaRPr>
          </a:p>
          <a:p>
            <a:pPr algn="ctr">
              <a:spcBef>
                <a:spcPts val="3000"/>
              </a:spcBef>
            </a:pPr>
            <a:r>
              <a:rPr lang="en-US" sz="2000" dirty="0" err="1">
                <a:latin typeface="Noto Sans SC Regular" panose="020B0500000000000000" pitchFamily="34" charset="-122"/>
                <a:ea typeface="Noto Sans SC Regular" panose="020B0500000000000000" pitchFamily="34" charset="-122"/>
              </a:rPr>
              <a:t>Cloud@Customer</a:t>
            </a:r>
            <a:endParaRPr lang="en-US" sz="2000" dirty="0">
              <a:latin typeface="Noto Sans SC Regular" panose="020B0500000000000000" pitchFamily="34" charset="-122"/>
              <a:ea typeface="Noto Sans SC Regular" panose="020B0500000000000000" pitchFamily="34" charset="-122"/>
            </a:endParaRPr>
          </a:p>
          <a:p>
            <a:pPr algn="ctr">
              <a:spcBef>
                <a:spcPts val="3000"/>
              </a:spcBef>
            </a:pPr>
            <a:r>
              <a:rPr lang="en-US" sz="2000" dirty="0">
                <a:latin typeface="Noto Sans SC Regular" panose="020B0500000000000000" pitchFamily="34" charset="-122"/>
                <a:ea typeface="Noto Sans SC Regular" panose="020B0500000000000000" pitchFamily="34" charset="-122"/>
              </a:rPr>
              <a:t>Oracle </a:t>
            </a:r>
            <a:r>
              <a:rPr lang="zh-CN" altLang="en-US" sz="2000" dirty="0">
                <a:latin typeface="Noto Sans SC Regular" panose="020B0500000000000000" pitchFamily="34" charset="-122"/>
                <a:ea typeface="Noto Sans SC Regular" panose="020B0500000000000000" pitchFamily="34" charset="-122"/>
              </a:rPr>
              <a:t>公有云</a:t>
            </a:r>
            <a:endParaRPr lang="en-US" sz="2000" dirty="0">
              <a:latin typeface="Noto Sans SC Regular" panose="020B0500000000000000" pitchFamily="34" charset="-122"/>
              <a:ea typeface="Noto Sans SC Regular" panose="020B0500000000000000" pitchFamily="34" charset="-122"/>
            </a:endParaRPr>
          </a:p>
        </p:txBody>
      </p:sp>
      <p:pic>
        <p:nvPicPr>
          <p:cNvPr id="12" name="Picture 11"/>
          <p:cNvPicPr>
            <a:picLocks noChangeAspect="1"/>
          </p:cNvPicPr>
          <p:nvPr/>
        </p:nvPicPr>
        <p:blipFill>
          <a:blip r:embed="rId2" cstate="screen"/>
          <a:stretch>
            <a:fillRect/>
          </a:stretch>
        </p:blipFill>
        <p:spPr>
          <a:xfrm>
            <a:off x="-379279" y="1368606"/>
            <a:ext cx="3462005" cy="4945721"/>
          </a:xfrm>
          <a:prstGeom prst="rect">
            <a:avLst/>
          </a:prstGeom>
        </p:spPr>
      </p:pic>
      <p:sp>
        <p:nvSpPr>
          <p:cNvPr id="8" name="页脚占位符 7"/>
          <p:cNvSpPr>
            <a:spLocks noGrp="1"/>
          </p:cNvSpPr>
          <p:nvPr>
            <p:ph type="ftr" sz="quarter" idx="16"/>
          </p:nvPr>
        </p:nvSpPr>
        <p:spPr/>
        <p:txBody>
          <a:bodyPr/>
          <a:lstStyle/>
          <a:p>
            <a:r>
              <a:rPr lang="en-US">
                <a:latin typeface="Noto Sans SC Regular" panose="020B0500000000000000" pitchFamily="34" charset="-122"/>
                <a:ea typeface="Noto Sans SC Regular" panose="020B0500000000000000" pitchFamily="34" charset="-122"/>
              </a:rPr>
              <a:t>Copyright © 2022, Oracle and/or its affiliates</a:t>
            </a:r>
            <a:endParaRPr lang="en-US" dirty="0">
              <a:latin typeface="Noto Sans SC Regular" panose="020B0500000000000000" pitchFamily="34" charset="-122"/>
              <a:ea typeface="Noto Sans SC Regular" panose="020B0500000000000000" pitchFamily="34" charset="-122"/>
            </a:endParaRPr>
          </a:p>
        </p:txBody>
      </p:sp>
      <p:sp>
        <p:nvSpPr>
          <p:cNvPr id="14" name="灯片编号占位符 13"/>
          <p:cNvSpPr>
            <a:spLocks noGrp="1"/>
          </p:cNvSpPr>
          <p:nvPr>
            <p:ph type="sldNum" sz="quarter" idx="17"/>
          </p:nvPr>
        </p:nvSpPr>
        <p:spPr/>
        <p:txBody>
          <a:bodyPr/>
          <a:lstStyle/>
          <a:p>
            <a:fld id="{345D60D9-5372-5F40-9443-0F9AE5BDC3C8}" type="slidenum">
              <a:rPr lang="en-US" smtClean="0">
                <a:latin typeface="Noto Sans SC Regular" panose="020B0500000000000000" pitchFamily="34" charset="-122"/>
                <a:ea typeface="Noto Sans SC Regular" panose="020B0500000000000000" pitchFamily="34" charset="-122"/>
              </a:rPr>
            </a:fld>
            <a:endParaRPr lang="en-US" dirty="0">
              <a:latin typeface="Noto Sans SC Regular" panose="020B0500000000000000" pitchFamily="34" charset="-122"/>
              <a:ea typeface="Noto Sans SC Regular" panose="020B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683636" y="694075"/>
            <a:ext cx="10671048" cy="330540"/>
          </a:xfrm>
        </p:spPr>
        <p:txBody>
          <a:bodyPr/>
          <a:lstStyle/>
          <a:p>
            <a:r>
              <a:rPr lang="zh-CN" altLang="en-US" sz="2000" b="0" dirty="0">
                <a:solidFill>
                  <a:schemeClr val="accent1"/>
                </a:solidFill>
                <a:latin typeface="思源宋体" panose="02020400000000000000" pitchFamily="18" charset="-122"/>
                <a:ea typeface="思源宋体" panose="02020400000000000000" pitchFamily="18" charset="-122"/>
              </a:rPr>
              <a:t>数十年的数据库创新和经过验证部署在数百万关键业务系统的技术，成熟的</a:t>
            </a:r>
            <a:r>
              <a:rPr lang="en-US" altLang="zh-CN" sz="2000" b="0" dirty="0">
                <a:solidFill>
                  <a:schemeClr val="accent1"/>
                </a:solidFill>
                <a:latin typeface="思源宋体" panose="02020400000000000000" pitchFamily="18" charset="-122"/>
                <a:ea typeface="思源宋体" panose="02020400000000000000" pitchFamily="18" charset="-122"/>
              </a:rPr>
              <a:t>HTAP</a:t>
            </a:r>
            <a:endParaRPr lang="en-US" altLang="zh-CN" sz="2000" b="0" dirty="0">
              <a:solidFill>
                <a:schemeClr val="accent1"/>
              </a:solidFill>
              <a:latin typeface="思源宋体" panose="02020400000000000000" pitchFamily="18" charset="-122"/>
              <a:ea typeface="思源宋体" panose="02020400000000000000" pitchFamily="18" charset="-122"/>
            </a:endParaRPr>
          </a:p>
          <a:p>
            <a:endParaRPr lang="zh-CN" altLang="en-US" dirty="0">
              <a:latin typeface="思源宋体" panose="02020400000000000000" pitchFamily="18" charset="-122"/>
              <a:ea typeface="思源宋体" panose="02020400000000000000" pitchFamily="18" charset="-122"/>
            </a:endParaRPr>
          </a:p>
        </p:txBody>
      </p:sp>
      <p:sp>
        <p:nvSpPr>
          <p:cNvPr id="4" name="标题 3"/>
          <p:cNvSpPr>
            <a:spLocks noGrp="1"/>
          </p:cNvSpPr>
          <p:nvPr>
            <p:ph type="title"/>
          </p:nvPr>
        </p:nvSpPr>
        <p:spPr>
          <a:xfrm>
            <a:off x="641268" y="182403"/>
            <a:ext cx="10798655" cy="419280"/>
          </a:xfrm>
        </p:spPr>
        <p:txBody>
          <a:bodyPr/>
          <a:lstStyle/>
          <a:p>
            <a:r>
              <a:rPr lang="en-US" altLang="zh-CN" sz="2600" dirty="0">
                <a:latin typeface="思源宋体" panose="02020400000000000000" pitchFamily="18" charset="-122"/>
                <a:ea typeface="思源宋体" panose="02020400000000000000" pitchFamily="18" charset="-122"/>
              </a:rPr>
              <a:t>Oracle</a:t>
            </a:r>
            <a:r>
              <a:rPr lang="zh-CN" altLang="en-US" sz="2600" dirty="0">
                <a:latin typeface="思源宋体" panose="02020400000000000000" pitchFamily="18" charset="-122"/>
                <a:ea typeface="思源宋体" panose="02020400000000000000" pitchFamily="18" charset="-122"/>
              </a:rPr>
              <a:t>数据管理专有云的基础</a:t>
            </a:r>
            <a:r>
              <a:rPr lang="en-US" altLang="zh-CN" sz="2600" dirty="0">
                <a:latin typeface="思源宋体" panose="02020400000000000000" pitchFamily="18" charset="-122"/>
                <a:ea typeface="思源宋体" panose="02020400000000000000" pitchFamily="18" charset="-122"/>
              </a:rPr>
              <a:t>Exadata : </a:t>
            </a:r>
            <a:r>
              <a:rPr lang="zh-CN" altLang="en-US" sz="2600" dirty="0">
                <a:latin typeface="思源宋体" panose="02020400000000000000" pitchFamily="18" charset="-122"/>
                <a:ea typeface="思源宋体" panose="02020400000000000000" pitchFamily="18" charset="-122"/>
              </a:rPr>
              <a:t>硬件 </a:t>
            </a:r>
            <a:r>
              <a:rPr lang="en-US" altLang="zh-CN" sz="2600" dirty="0">
                <a:latin typeface="思源宋体" panose="02020400000000000000" pitchFamily="18" charset="-122"/>
                <a:ea typeface="思源宋体" panose="02020400000000000000" pitchFamily="18" charset="-122"/>
              </a:rPr>
              <a:t>+ </a:t>
            </a:r>
            <a:r>
              <a:rPr lang="zh-CN" altLang="en-US" sz="2600" dirty="0">
                <a:latin typeface="思源宋体" panose="02020400000000000000" pitchFamily="18" charset="-122"/>
                <a:ea typeface="思源宋体" panose="02020400000000000000" pitchFamily="18" charset="-122"/>
              </a:rPr>
              <a:t>软件 </a:t>
            </a:r>
            <a:r>
              <a:rPr lang="en-US" altLang="zh-CN" sz="2600" dirty="0">
                <a:latin typeface="思源宋体" panose="02020400000000000000" pitchFamily="18" charset="-122"/>
                <a:ea typeface="思源宋体" panose="02020400000000000000" pitchFamily="18" charset="-122"/>
              </a:rPr>
              <a:t>+ </a:t>
            </a:r>
            <a:r>
              <a:rPr lang="zh-CN" altLang="en-US" sz="2600" dirty="0">
                <a:latin typeface="思源宋体" panose="02020400000000000000" pitchFamily="18" charset="-122"/>
                <a:ea typeface="思源宋体" panose="02020400000000000000" pitchFamily="18" charset="-122"/>
              </a:rPr>
              <a:t>数据库 </a:t>
            </a:r>
            <a:r>
              <a:rPr lang="en-US" altLang="zh-CN" sz="2600" dirty="0">
                <a:latin typeface="思源宋体" panose="02020400000000000000" pitchFamily="18" charset="-122"/>
                <a:ea typeface="思源宋体" panose="02020400000000000000" pitchFamily="18" charset="-122"/>
              </a:rPr>
              <a:t>+ </a:t>
            </a:r>
            <a:r>
              <a:rPr lang="zh-CN" altLang="en-US" sz="2600" dirty="0">
                <a:latin typeface="思源宋体" panose="02020400000000000000" pitchFamily="18" charset="-122"/>
                <a:ea typeface="思源宋体" panose="02020400000000000000" pitchFamily="18" charset="-122"/>
              </a:rPr>
              <a:t>可用性</a:t>
            </a:r>
            <a:endParaRPr lang="zh-CN" altLang="en-US" sz="2600" dirty="0">
              <a:latin typeface="思源宋体" panose="02020400000000000000" pitchFamily="18" charset="-122"/>
              <a:ea typeface="思源宋体" panose="02020400000000000000" pitchFamily="18" charset="-122"/>
            </a:endParaRPr>
          </a:p>
        </p:txBody>
      </p:sp>
      <p:sp>
        <p:nvSpPr>
          <p:cNvPr id="5" name="页脚占位符 4"/>
          <p:cNvSpPr>
            <a:spLocks noGrp="1"/>
          </p:cNvSpPr>
          <p:nvPr>
            <p:ph type="ftr" sz="quarter" idx="16"/>
          </p:nvPr>
        </p:nvSpPr>
        <p:spPr/>
        <p:txBody>
          <a:bodyPr/>
          <a:lstStyle/>
          <a:p>
            <a:r>
              <a:rPr lang="en-US">
                <a:latin typeface="思源宋体" panose="02020400000000000000" pitchFamily="18" charset="-122"/>
                <a:ea typeface="思源宋体" panose="02020400000000000000" pitchFamily="18" charset="-122"/>
              </a:rPr>
              <a:t>Copyright © 2022, Oracle and/or its affiliates</a:t>
            </a:r>
            <a:endParaRPr lang="en-US" dirty="0">
              <a:latin typeface="思源宋体" panose="02020400000000000000" pitchFamily="18" charset="-122"/>
              <a:ea typeface="思源宋体" panose="02020400000000000000" pitchFamily="18" charset="-122"/>
            </a:endParaRPr>
          </a:p>
        </p:txBody>
      </p:sp>
      <p:sp>
        <p:nvSpPr>
          <p:cNvPr id="6" name="灯片编号占位符 5"/>
          <p:cNvSpPr>
            <a:spLocks noGrp="1"/>
          </p:cNvSpPr>
          <p:nvPr>
            <p:ph type="sldNum" sz="quarter" idx="17"/>
          </p:nvPr>
        </p:nvSpPr>
        <p:spPr/>
        <p:txBody>
          <a:bodyPr/>
          <a:lstStyle/>
          <a:p>
            <a:fld id="{345D60D9-5372-5F40-9443-0F9AE5BDC3C8}" type="slidenum">
              <a:rPr lang="en-US" smtClean="0">
                <a:latin typeface="思源宋体" panose="02020400000000000000" pitchFamily="18" charset="-122"/>
                <a:ea typeface="思源宋体" panose="02020400000000000000" pitchFamily="18" charset="-122"/>
              </a:rPr>
            </a:fld>
            <a:endParaRPr lang="en-US" dirty="0">
              <a:latin typeface="思源宋体" panose="02020400000000000000" pitchFamily="18" charset="-122"/>
              <a:ea typeface="思源宋体" panose="02020400000000000000" pitchFamily="18" charset="-122"/>
            </a:endParaRPr>
          </a:p>
        </p:txBody>
      </p:sp>
      <p:sp>
        <p:nvSpPr>
          <p:cNvPr id="136" name="Freeform 6"/>
          <p:cNvSpPr/>
          <p:nvPr/>
        </p:nvSpPr>
        <p:spPr>
          <a:xfrm>
            <a:off x="6265687" y="1470399"/>
            <a:ext cx="2212578" cy="4581921"/>
          </a:xfrm>
          <a:custGeom>
            <a:avLst/>
            <a:gdLst>
              <a:gd name="connsiteX0" fmla="*/ 152400 w 1622612"/>
              <a:gd name="connsiteY0" fmla="*/ 1640541 h 4679576"/>
              <a:gd name="connsiteX1" fmla="*/ 1595718 w 1622612"/>
              <a:gd name="connsiteY1" fmla="*/ 0 h 4679576"/>
              <a:gd name="connsiteX2" fmla="*/ 1622612 w 1622612"/>
              <a:gd name="connsiteY2" fmla="*/ 4679576 h 4679576"/>
              <a:gd name="connsiteX3" fmla="*/ 0 w 1622612"/>
              <a:gd name="connsiteY3" fmla="*/ 3173506 h 4679576"/>
              <a:gd name="connsiteX4" fmla="*/ 152400 w 1622612"/>
              <a:gd name="connsiteY4" fmla="*/ 1640541 h 4679576"/>
              <a:gd name="connsiteX0-1" fmla="*/ 152400 w 1595718"/>
              <a:gd name="connsiteY0-2" fmla="*/ 1640541 h 4626310"/>
              <a:gd name="connsiteX1-3" fmla="*/ 1595718 w 1595718"/>
              <a:gd name="connsiteY1-4" fmla="*/ 0 h 4626310"/>
              <a:gd name="connsiteX2-5" fmla="*/ 1424612 w 1595718"/>
              <a:gd name="connsiteY2-6" fmla="*/ 4626310 h 4626310"/>
              <a:gd name="connsiteX3-7" fmla="*/ 0 w 1595718"/>
              <a:gd name="connsiteY3-8" fmla="*/ 3173506 h 4626310"/>
              <a:gd name="connsiteX4-9" fmla="*/ 152400 w 1595718"/>
              <a:gd name="connsiteY4-10" fmla="*/ 1640541 h 4626310"/>
              <a:gd name="connsiteX0-11" fmla="*/ 152400 w 1424612"/>
              <a:gd name="connsiteY0-12" fmla="*/ 1596152 h 4581921"/>
              <a:gd name="connsiteX1-13" fmla="*/ 1415718 w 1424612"/>
              <a:gd name="connsiteY1-14" fmla="*/ 0 h 4581921"/>
              <a:gd name="connsiteX2-15" fmla="*/ 1424612 w 1424612"/>
              <a:gd name="connsiteY2-16" fmla="*/ 4581921 h 4581921"/>
              <a:gd name="connsiteX3-17" fmla="*/ 0 w 1424612"/>
              <a:gd name="connsiteY3-18" fmla="*/ 3129117 h 4581921"/>
              <a:gd name="connsiteX4-19" fmla="*/ 152400 w 1424612"/>
              <a:gd name="connsiteY4-20" fmla="*/ 1596152 h 458192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24612" h="4581921">
                <a:moveTo>
                  <a:pt x="152400" y="1596152"/>
                </a:moveTo>
                <a:lnTo>
                  <a:pt x="1415718" y="0"/>
                </a:lnTo>
                <a:cubicBezTo>
                  <a:pt x="1418683" y="1527307"/>
                  <a:pt x="1421647" y="3054614"/>
                  <a:pt x="1424612" y="4581921"/>
                </a:cubicBezTo>
                <a:lnTo>
                  <a:pt x="0" y="3129117"/>
                </a:lnTo>
                <a:lnTo>
                  <a:pt x="152400" y="1596152"/>
                </a:lnTo>
                <a:close/>
              </a:path>
            </a:pathLst>
          </a:custGeom>
          <a:gradFill flip="none" rotWithShape="1">
            <a:gsLst>
              <a:gs pos="26000">
                <a:srgbClr val="698997">
                  <a:alpha val="74118"/>
                </a:srgbClr>
              </a:gs>
              <a:gs pos="50000">
                <a:srgbClr val="8EA5B0">
                  <a:alpha val="75000"/>
                </a:srgbClr>
              </a:gs>
              <a:gs pos="100000">
                <a:srgbClr val="FDFDFD">
                  <a:alpha val="16078"/>
                </a:srgbClr>
              </a:gs>
            </a:gsLst>
            <a:lin ang="0" scaled="1"/>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90000"/>
              </a:lnSpc>
            </a:pPr>
            <a:endParaRPr lang="en-US">
              <a:latin typeface="思源宋体" panose="02020400000000000000" pitchFamily="18" charset="-122"/>
              <a:ea typeface="思源宋体" panose="02020400000000000000" pitchFamily="18" charset="-122"/>
            </a:endParaRPr>
          </a:p>
        </p:txBody>
      </p:sp>
      <p:sp>
        <p:nvSpPr>
          <p:cNvPr id="137" name="Freeform 8"/>
          <p:cNvSpPr/>
          <p:nvPr/>
        </p:nvSpPr>
        <p:spPr>
          <a:xfrm flipH="1">
            <a:off x="3519185" y="1470399"/>
            <a:ext cx="2170198" cy="4581921"/>
          </a:xfrm>
          <a:custGeom>
            <a:avLst/>
            <a:gdLst>
              <a:gd name="connsiteX0" fmla="*/ 152400 w 1622612"/>
              <a:gd name="connsiteY0" fmla="*/ 1640541 h 4679576"/>
              <a:gd name="connsiteX1" fmla="*/ 1595718 w 1622612"/>
              <a:gd name="connsiteY1" fmla="*/ 0 h 4679576"/>
              <a:gd name="connsiteX2" fmla="*/ 1622612 w 1622612"/>
              <a:gd name="connsiteY2" fmla="*/ 4679576 h 4679576"/>
              <a:gd name="connsiteX3" fmla="*/ 0 w 1622612"/>
              <a:gd name="connsiteY3" fmla="*/ 3173506 h 4679576"/>
              <a:gd name="connsiteX4" fmla="*/ 152400 w 1622612"/>
              <a:gd name="connsiteY4" fmla="*/ 1640541 h 4679576"/>
              <a:gd name="connsiteX0-1" fmla="*/ 152400 w 1595718"/>
              <a:gd name="connsiteY0-2" fmla="*/ 1640541 h 4626310"/>
              <a:gd name="connsiteX1-3" fmla="*/ 1595718 w 1595718"/>
              <a:gd name="connsiteY1-4" fmla="*/ 0 h 4626310"/>
              <a:gd name="connsiteX2-5" fmla="*/ 1424612 w 1595718"/>
              <a:gd name="connsiteY2-6" fmla="*/ 4626310 h 4626310"/>
              <a:gd name="connsiteX3-7" fmla="*/ 0 w 1595718"/>
              <a:gd name="connsiteY3-8" fmla="*/ 3173506 h 4626310"/>
              <a:gd name="connsiteX4-9" fmla="*/ 152400 w 1595718"/>
              <a:gd name="connsiteY4-10" fmla="*/ 1640541 h 4626310"/>
              <a:gd name="connsiteX0-11" fmla="*/ 152400 w 1424612"/>
              <a:gd name="connsiteY0-12" fmla="*/ 1596152 h 4581921"/>
              <a:gd name="connsiteX1-13" fmla="*/ 1415718 w 1424612"/>
              <a:gd name="connsiteY1-14" fmla="*/ 0 h 4581921"/>
              <a:gd name="connsiteX2-15" fmla="*/ 1424612 w 1424612"/>
              <a:gd name="connsiteY2-16" fmla="*/ 4581921 h 4581921"/>
              <a:gd name="connsiteX3-17" fmla="*/ 0 w 1424612"/>
              <a:gd name="connsiteY3-18" fmla="*/ 3129117 h 4581921"/>
              <a:gd name="connsiteX4-19" fmla="*/ 152400 w 1424612"/>
              <a:gd name="connsiteY4-20" fmla="*/ 1596152 h 458192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24612" h="4581921">
                <a:moveTo>
                  <a:pt x="152400" y="1596152"/>
                </a:moveTo>
                <a:lnTo>
                  <a:pt x="1415718" y="0"/>
                </a:lnTo>
                <a:cubicBezTo>
                  <a:pt x="1418683" y="1527307"/>
                  <a:pt x="1421647" y="3054614"/>
                  <a:pt x="1424612" y="4581921"/>
                </a:cubicBezTo>
                <a:lnTo>
                  <a:pt x="0" y="3129117"/>
                </a:lnTo>
                <a:lnTo>
                  <a:pt x="152400" y="1596152"/>
                </a:lnTo>
                <a:close/>
              </a:path>
            </a:pathLst>
          </a:custGeom>
          <a:gradFill flip="none" rotWithShape="1">
            <a:gsLst>
              <a:gs pos="26000">
                <a:srgbClr val="698997">
                  <a:alpha val="74118"/>
                </a:srgbClr>
              </a:gs>
              <a:gs pos="50000">
                <a:srgbClr val="8EA5B0">
                  <a:alpha val="75000"/>
                </a:srgbClr>
              </a:gs>
              <a:gs pos="100000">
                <a:srgbClr val="FDFDFD">
                  <a:alpha val="16078"/>
                </a:srgbClr>
              </a:gs>
            </a:gsLst>
            <a:lin ang="0" scaled="1"/>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90000"/>
              </a:lnSpc>
            </a:pPr>
            <a:endParaRPr lang="en-US">
              <a:latin typeface="思源宋体" panose="02020400000000000000" pitchFamily="18" charset="-122"/>
              <a:ea typeface="思源宋体" panose="02020400000000000000" pitchFamily="18" charset="-122"/>
            </a:endParaRPr>
          </a:p>
        </p:txBody>
      </p:sp>
      <p:sp>
        <p:nvSpPr>
          <p:cNvPr id="138" name="TextBox 9"/>
          <p:cNvSpPr txBox="1"/>
          <p:nvPr/>
        </p:nvSpPr>
        <p:spPr>
          <a:xfrm>
            <a:off x="6707479" y="3419598"/>
            <a:ext cx="1754543" cy="1099447"/>
          </a:xfrm>
          <a:prstGeom prst="rect">
            <a:avLst/>
          </a:prstGeom>
          <a:noFill/>
        </p:spPr>
        <p:txBody>
          <a:bodyPr wrap="square" lIns="0" tIns="0" rIns="0" bIns="0" rtlCol="0">
            <a:noAutofit/>
          </a:bodyPr>
          <a:lstStyle/>
          <a:p>
            <a:pPr algn="ctr">
              <a:lnSpc>
                <a:spcPct val="90000"/>
              </a:lnSpc>
            </a:pPr>
            <a:r>
              <a:rPr lang="zh-CN" altLang="en-US" sz="2200" b="1" dirty="0">
                <a:solidFill>
                  <a:schemeClr val="accent1"/>
                </a:solidFill>
                <a:latin typeface="思源宋体" panose="02020400000000000000" pitchFamily="18" charset="-122"/>
                <a:ea typeface="思源宋体" panose="02020400000000000000" pitchFamily="18" charset="-122"/>
              </a:rPr>
              <a:t>所有</a:t>
            </a:r>
            <a:r>
              <a:rPr lang="en-US" altLang="zh-CN" sz="2200" b="1" dirty="0">
                <a:solidFill>
                  <a:schemeClr val="accent1"/>
                </a:solidFill>
                <a:latin typeface="思源宋体" panose="02020400000000000000" pitchFamily="18" charset="-122"/>
                <a:ea typeface="思源宋体" panose="02020400000000000000" pitchFamily="18" charset="-122"/>
              </a:rPr>
              <a:t>Exadata</a:t>
            </a:r>
            <a:r>
              <a:rPr lang="zh-CN" altLang="en-US" sz="2200" b="1" dirty="0">
                <a:solidFill>
                  <a:schemeClr val="accent1"/>
                </a:solidFill>
                <a:latin typeface="思源宋体" panose="02020400000000000000" pitchFamily="18" charset="-122"/>
                <a:ea typeface="思源宋体" panose="02020400000000000000" pitchFamily="18" charset="-122"/>
              </a:rPr>
              <a:t>集成平台创新</a:t>
            </a:r>
            <a:endParaRPr lang="en-US" sz="2200" b="1" dirty="0">
              <a:solidFill>
                <a:schemeClr val="accent1"/>
              </a:solidFill>
              <a:latin typeface="思源宋体" panose="02020400000000000000" pitchFamily="18" charset="-122"/>
              <a:ea typeface="思源宋体" panose="02020400000000000000" pitchFamily="18" charset="-122"/>
            </a:endParaRPr>
          </a:p>
        </p:txBody>
      </p:sp>
      <p:sp>
        <p:nvSpPr>
          <p:cNvPr id="267" name="TextBox 10"/>
          <p:cNvSpPr txBox="1"/>
          <p:nvPr/>
        </p:nvSpPr>
        <p:spPr>
          <a:xfrm>
            <a:off x="3465317" y="3252343"/>
            <a:ext cx="1820807" cy="1099447"/>
          </a:xfrm>
          <a:prstGeom prst="rect">
            <a:avLst/>
          </a:prstGeom>
          <a:noFill/>
        </p:spPr>
        <p:txBody>
          <a:bodyPr wrap="square" lIns="0" tIns="0" rIns="0" bIns="0" rtlCol="0">
            <a:noAutofit/>
          </a:bodyPr>
          <a:lstStyle/>
          <a:p>
            <a:pPr algn="ctr">
              <a:lnSpc>
                <a:spcPct val="90000"/>
              </a:lnSpc>
            </a:pPr>
            <a:r>
              <a:rPr lang="zh-CN" altLang="en-US" sz="2200" b="1" dirty="0">
                <a:solidFill>
                  <a:schemeClr val="accent1"/>
                </a:solidFill>
                <a:latin typeface="思源宋体" panose="02020400000000000000" pitchFamily="18" charset="-122"/>
                <a:ea typeface="思源宋体" panose="02020400000000000000" pitchFamily="18" charset="-122"/>
              </a:rPr>
              <a:t>所有</a:t>
            </a:r>
            <a:endParaRPr lang="en-US" altLang="zh-CN" sz="2200" b="1" dirty="0">
              <a:solidFill>
                <a:schemeClr val="accent1"/>
              </a:solidFill>
              <a:latin typeface="思源宋体" panose="02020400000000000000" pitchFamily="18" charset="-122"/>
              <a:ea typeface="思源宋体" panose="02020400000000000000" pitchFamily="18" charset="-122"/>
            </a:endParaRPr>
          </a:p>
          <a:p>
            <a:pPr algn="ctr">
              <a:lnSpc>
                <a:spcPct val="90000"/>
              </a:lnSpc>
            </a:pPr>
            <a:r>
              <a:rPr lang="en-US" altLang="zh-CN" sz="2200" b="1" dirty="0">
                <a:solidFill>
                  <a:schemeClr val="accent1"/>
                </a:solidFill>
                <a:latin typeface="思源宋体" panose="02020400000000000000" pitchFamily="18" charset="-122"/>
                <a:ea typeface="思源宋体" panose="02020400000000000000" pitchFamily="18" charset="-122"/>
              </a:rPr>
              <a:t>Oracle</a:t>
            </a:r>
            <a:r>
              <a:rPr lang="zh-CN" altLang="en-US" sz="2200" b="1" dirty="0">
                <a:solidFill>
                  <a:schemeClr val="accent1"/>
                </a:solidFill>
                <a:latin typeface="思源宋体" panose="02020400000000000000" pitchFamily="18" charset="-122"/>
                <a:ea typeface="思源宋体" panose="02020400000000000000" pitchFamily="18" charset="-122"/>
              </a:rPr>
              <a:t>数据库创新</a:t>
            </a:r>
            <a:endParaRPr lang="en-US" sz="2200" b="1" dirty="0">
              <a:solidFill>
                <a:schemeClr val="accent1"/>
              </a:solidFill>
              <a:latin typeface="思源宋体" panose="02020400000000000000" pitchFamily="18" charset="-122"/>
              <a:ea typeface="思源宋体" panose="02020400000000000000" pitchFamily="18" charset="-122"/>
            </a:endParaRPr>
          </a:p>
        </p:txBody>
      </p:sp>
      <p:grpSp>
        <p:nvGrpSpPr>
          <p:cNvPr id="270" name="Group 4"/>
          <p:cNvGrpSpPr/>
          <p:nvPr/>
        </p:nvGrpSpPr>
        <p:grpSpPr>
          <a:xfrm>
            <a:off x="887976" y="1447852"/>
            <a:ext cx="2614881" cy="4588455"/>
            <a:chOff x="887976" y="1447852"/>
            <a:chExt cx="2614881" cy="4588455"/>
          </a:xfrm>
        </p:grpSpPr>
        <p:sp>
          <p:nvSpPr>
            <p:cNvPr id="271" name="Rectangle 11"/>
            <p:cNvSpPr/>
            <p:nvPr/>
          </p:nvSpPr>
          <p:spPr>
            <a:xfrm>
              <a:off x="1733455" y="2012505"/>
              <a:ext cx="1057982" cy="261610"/>
            </a:xfrm>
            <a:prstGeom prst="rect">
              <a:avLst/>
            </a:prstGeom>
          </p:spPr>
          <p:txBody>
            <a:bodyPr wrap="none" lIns="0" rIns="0">
              <a:spAutoFit/>
            </a:bodyPr>
            <a:lstStyle/>
            <a:p>
              <a:r>
                <a:rPr lang="en-US" sz="1100" b="1" dirty="0">
                  <a:latin typeface="思源宋体" panose="02020400000000000000" pitchFamily="18" charset="-122"/>
                  <a:ea typeface="思源宋体" panose="02020400000000000000" pitchFamily="18" charset="-122"/>
                </a:rPr>
                <a:t>In-Memory DB</a:t>
              </a:r>
              <a:endParaRPr lang="en-US" sz="1100" b="1" dirty="0">
                <a:latin typeface="思源宋体" panose="02020400000000000000" pitchFamily="18" charset="-122"/>
                <a:ea typeface="思源宋体" panose="02020400000000000000" pitchFamily="18" charset="-122"/>
              </a:endParaRPr>
            </a:p>
          </p:txBody>
        </p:sp>
        <p:sp>
          <p:nvSpPr>
            <p:cNvPr id="272" name="Rectangle 12"/>
            <p:cNvSpPr/>
            <p:nvPr/>
          </p:nvSpPr>
          <p:spPr>
            <a:xfrm>
              <a:off x="1733455" y="2444840"/>
              <a:ext cx="1276546" cy="338554"/>
            </a:xfrm>
            <a:prstGeom prst="rect">
              <a:avLst/>
            </a:prstGeom>
          </p:spPr>
          <p:txBody>
            <a:bodyPr wrap="square" lIns="0" tIns="0" rIns="0" bIns="0">
              <a:spAutoFit/>
            </a:bodyPr>
            <a:lstStyle/>
            <a:p>
              <a:r>
                <a:rPr lang="en-US" sz="1100" b="1" dirty="0">
                  <a:latin typeface="思源宋体" panose="02020400000000000000" pitchFamily="18" charset="-122"/>
                  <a:ea typeface="思源宋体" panose="02020400000000000000" pitchFamily="18" charset="-122"/>
                </a:rPr>
                <a:t>Real Application Clusters</a:t>
              </a:r>
              <a:endParaRPr lang="en-US" sz="1100" b="1" dirty="0">
                <a:latin typeface="思源宋体" panose="02020400000000000000" pitchFamily="18" charset="-122"/>
                <a:ea typeface="思源宋体" panose="02020400000000000000" pitchFamily="18" charset="-122"/>
              </a:endParaRPr>
            </a:p>
          </p:txBody>
        </p:sp>
        <p:sp>
          <p:nvSpPr>
            <p:cNvPr id="273" name="Rectangle 13"/>
            <p:cNvSpPr/>
            <p:nvPr/>
          </p:nvSpPr>
          <p:spPr>
            <a:xfrm>
              <a:off x="1733455" y="2969508"/>
              <a:ext cx="1338688" cy="169277"/>
            </a:xfrm>
            <a:prstGeom prst="rect">
              <a:avLst/>
            </a:prstGeom>
          </p:spPr>
          <p:txBody>
            <a:bodyPr wrap="square" lIns="0" tIns="0" rIns="0" bIns="0">
              <a:spAutoFit/>
            </a:bodyPr>
            <a:lstStyle/>
            <a:p>
              <a:r>
                <a:rPr lang="en-US" sz="1100" b="1" dirty="0">
                  <a:latin typeface="思源宋体" panose="02020400000000000000" pitchFamily="18" charset="-122"/>
                  <a:ea typeface="思源宋体" panose="02020400000000000000" pitchFamily="18" charset="-122"/>
                </a:rPr>
                <a:t>Active Data Guard</a:t>
              </a:r>
              <a:endParaRPr lang="en-US" sz="1100" b="1" dirty="0">
                <a:latin typeface="思源宋体" panose="02020400000000000000" pitchFamily="18" charset="-122"/>
                <a:ea typeface="思源宋体" panose="02020400000000000000" pitchFamily="18" charset="-122"/>
              </a:endParaRPr>
            </a:p>
          </p:txBody>
        </p:sp>
        <p:sp>
          <p:nvSpPr>
            <p:cNvPr id="274" name="Rectangle 14"/>
            <p:cNvSpPr/>
            <p:nvPr/>
          </p:nvSpPr>
          <p:spPr>
            <a:xfrm>
              <a:off x="1733455" y="3741845"/>
              <a:ext cx="1150892" cy="304699"/>
            </a:xfrm>
            <a:prstGeom prst="rect">
              <a:avLst/>
            </a:prstGeom>
          </p:spPr>
          <p:txBody>
            <a:bodyPr wrap="square" lIns="0" tIns="0" rIns="0" bIns="0">
              <a:spAutoFit/>
            </a:bodyPr>
            <a:lstStyle/>
            <a:p>
              <a:pPr>
                <a:lnSpc>
                  <a:spcPct val="90000"/>
                </a:lnSpc>
              </a:pPr>
              <a:r>
                <a:rPr lang="en-US" sz="1100" b="1" dirty="0">
                  <a:latin typeface="思源宋体" panose="02020400000000000000" pitchFamily="18" charset="-122"/>
                  <a:ea typeface="思源宋体" panose="02020400000000000000" pitchFamily="18" charset="-122"/>
                </a:rPr>
                <a:t>Advanced</a:t>
              </a:r>
              <a:endParaRPr lang="en-US" sz="1100" b="1" dirty="0">
                <a:latin typeface="思源宋体" panose="02020400000000000000" pitchFamily="18" charset="-122"/>
                <a:ea typeface="思源宋体" panose="02020400000000000000" pitchFamily="18" charset="-122"/>
              </a:endParaRPr>
            </a:p>
            <a:p>
              <a:pPr>
                <a:lnSpc>
                  <a:spcPct val="90000"/>
                </a:lnSpc>
              </a:pPr>
              <a:r>
                <a:rPr lang="en-US" sz="1100" b="1" dirty="0">
                  <a:latin typeface="思源宋体" panose="02020400000000000000" pitchFamily="18" charset="-122"/>
                  <a:ea typeface="思源宋体" panose="02020400000000000000" pitchFamily="18" charset="-122"/>
                </a:rPr>
                <a:t>Compression</a:t>
              </a:r>
              <a:endParaRPr lang="en-US" sz="1100" b="1" dirty="0">
                <a:latin typeface="思源宋体" panose="02020400000000000000" pitchFamily="18" charset="-122"/>
                <a:ea typeface="思源宋体" panose="02020400000000000000" pitchFamily="18" charset="-122"/>
              </a:endParaRPr>
            </a:p>
          </p:txBody>
        </p:sp>
        <p:sp>
          <p:nvSpPr>
            <p:cNvPr id="275" name="Rectangle 15"/>
            <p:cNvSpPr/>
            <p:nvPr/>
          </p:nvSpPr>
          <p:spPr>
            <a:xfrm>
              <a:off x="1733455" y="4234004"/>
              <a:ext cx="1769402" cy="304699"/>
            </a:xfrm>
            <a:prstGeom prst="rect">
              <a:avLst/>
            </a:prstGeom>
          </p:spPr>
          <p:txBody>
            <a:bodyPr wrap="square" lIns="0" tIns="0" rIns="0" bIns="0">
              <a:spAutoFit/>
            </a:bodyPr>
            <a:lstStyle/>
            <a:p>
              <a:pPr>
                <a:lnSpc>
                  <a:spcPct val="90000"/>
                </a:lnSpc>
              </a:pPr>
              <a:r>
                <a:rPr lang="en-US" sz="1100" b="1" dirty="0">
                  <a:latin typeface="思源宋体" panose="02020400000000000000" pitchFamily="18" charset="-122"/>
                  <a:ea typeface="思源宋体" panose="02020400000000000000" pitchFamily="18" charset="-122"/>
                </a:rPr>
                <a:t>Advanced Security, Label Security, DB Vault</a:t>
              </a:r>
              <a:endParaRPr lang="en-US" sz="1100" b="1" dirty="0">
                <a:latin typeface="思源宋体" panose="02020400000000000000" pitchFamily="18" charset="-122"/>
                <a:ea typeface="思源宋体" panose="02020400000000000000" pitchFamily="18" charset="-122"/>
              </a:endParaRPr>
            </a:p>
          </p:txBody>
        </p:sp>
        <p:sp>
          <p:nvSpPr>
            <p:cNvPr id="276" name="Rectangle 16"/>
            <p:cNvSpPr/>
            <p:nvPr/>
          </p:nvSpPr>
          <p:spPr>
            <a:xfrm>
              <a:off x="1733455" y="4726163"/>
              <a:ext cx="1587232" cy="304699"/>
            </a:xfrm>
            <a:prstGeom prst="rect">
              <a:avLst/>
            </a:prstGeom>
          </p:spPr>
          <p:txBody>
            <a:bodyPr wrap="square" lIns="0" tIns="0" rIns="0" bIns="0">
              <a:spAutoFit/>
            </a:bodyPr>
            <a:lstStyle/>
            <a:p>
              <a:pPr>
                <a:lnSpc>
                  <a:spcPct val="90000"/>
                </a:lnSpc>
              </a:pPr>
              <a:r>
                <a:rPr lang="en-US" sz="1100" b="1" dirty="0">
                  <a:latin typeface="思源宋体" panose="02020400000000000000" pitchFamily="18" charset="-122"/>
                  <a:ea typeface="思源宋体" panose="02020400000000000000" pitchFamily="18" charset="-122"/>
                </a:rPr>
                <a:t>Real Application Testing</a:t>
              </a:r>
              <a:endParaRPr lang="en-US" sz="1100" b="1" dirty="0">
                <a:latin typeface="思源宋体" panose="02020400000000000000" pitchFamily="18" charset="-122"/>
                <a:ea typeface="思源宋体" panose="02020400000000000000" pitchFamily="18" charset="-122"/>
              </a:endParaRPr>
            </a:p>
          </p:txBody>
        </p:sp>
        <p:sp>
          <p:nvSpPr>
            <p:cNvPr id="277" name="Rectangle 17"/>
            <p:cNvSpPr/>
            <p:nvPr/>
          </p:nvSpPr>
          <p:spPr>
            <a:xfrm>
              <a:off x="1733455" y="5218322"/>
              <a:ext cx="1697850" cy="304699"/>
            </a:xfrm>
            <a:prstGeom prst="rect">
              <a:avLst/>
            </a:prstGeom>
          </p:spPr>
          <p:txBody>
            <a:bodyPr wrap="square" lIns="0" tIns="0" rIns="0" bIns="0">
              <a:spAutoFit/>
            </a:bodyPr>
            <a:lstStyle/>
            <a:p>
              <a:pPr>
                <a:lnSpc>
                  <a:spcPct val="90000"/>
                </a:lnSpc>
              </a:pPr>
              <a:r>
                <a:rPr lang="en-US" sz="1100" b="1" dirty="0">
                  <a:latin typeface="思源宋体" panose="02020400000000000000" pitchFamily="18" charset="-122"/>
                  <a:ea typeface="思源宋体" panose="02020400000000000000" pitchFamily="18" charset="-122"/>
                </a:rPr>
                <a:t>Advanced Analytics, Spatial and Graph</a:t>
              </a:r>
              <a:endParaRPr lang="en-US" sz="1100" b="1" dirty="0">
                <a:latin typeface="思源宋体" panose="02020400000000000000" pitchFamily="18" charset="-122"/>
                <a:ea typeface="思源宋体" panose="02020400000000000000" pitchFamily="18" charset="-122"/>
              </a:endParaRPr>
            </a:p>
          </p:txBody>
        </p:sp>
        <p:sp>
          <p:nvSpPr>
            <p:cNvPr id="278" name="Rectangle 18"/>
            <p:cNvSpPr/>
            <p:nvPr/>
          </p:nvSpPr>
          <p:spPr>
            <a:xfrm>
              <a:off x="1733455" y="5710478"/>
              <a:ext cx="1697850" cy="304699"/>
            </a:xfrm>
            <a:prstGeom prst="rect">
              <a:avLst/>
            </a:prstGeom>
          </p:spPr>
          <p:txBody>
            <a:bodyPr wrap="square" lIns="0" tIns="0" rIns="0" bIns="0">
              <a:spAutoFit/>
            </a:bodyPr>
            <a:lstStyle/>
            <a:p>
              <a:pPr>
                <a:lnSpc>
                  <a:spcPct val="90000"/>
                </a:lnSpc>
              </a:pPr>
              <a:r>
                <a:rPr lang="en-US" sz="1100" b="1" dirty="0">
                  <a:latin typeface="思源宋体" panose="02020400000000000000" pitchFamily="18" charset="-122"/>
                  <a:ea typeface="思源宋体" panose="02020400000000000000" pitchFamily="18" charset="-122"/>
                </a:rPr>
                <a:t>Management Packs for</a:t>
              </a:r>
              <a:br>
                <a:rPr lang="en-US" sz="1100" b="1" dirty="0">
                  <a:latin typeface="思源宋体" panose="02020400000000000000" pitchFamily="18" charset="-122"/>
                  <a:ea typeface="思源宋体" panose="02020400000000000000" pitchFamily="18" charset="-122"/>
                </a:rPr>
              </a:br>
              <a:r>
                <a:rPr lang="en-US" sz="1100" b="1" dirty="0">
                  <a:latin typeface="思源宋体" panose="02020400000000000000" pitchFamily="18" charset="-122"/>
                  <a:ea typeface="思源宋体" panose="02020400000000000000" pitchFamily="18" charset="-122"/>
                </a:rPr>
                <a:t>Oracle Database</a:t>
              </a:r>
              <a:endParaRPr lang="en-US" sz="1100" b="1" dirty="0">
                <a:latin typeface="思源宋体" panose="02020400000000000000" pitchFamily="18" charset="-122"/>
                <a:ea typeface="思源宋体" panose="02020400000000000000" pitchFamily="18" charset="-122"/>
              </a:endParaRPr>
            </a:p>
          </p:txBody>
        </p:sp>
        <p:pic>
          <p:nvPicPr>
            <p:cNvPr id="279" name="Picture 20"/>
            <p:cNvPicPr>
              <a:picLocks noChangeAspect="1"/>
            </p:cNvPicPr>
            <p:nvPr/>
          </p:nvPicPr>
          <p:blipFill>
            <a:blip r:embed="rId1" cstate="screen"/>
            <a:srcRect t="10088" b="14571"/>
            <a:stretch>
              <a:fillRect/>
            </a:stretch>
          </p:blipFill>
          <p:spPr>
            <a:xfrm>
              <a:off x="931903" y="1447852"/>
              <a:ext cx="612736" cy="461639"/>
            </a:xfrm>
            <a:prstGeom prst="rect">
              <a:avLst/>
            </a:prstGeom>
          </p:spPr>
        </p:pic>
        <p:sp>
          <p:nvSpPr>
            <p:cNvPr id="280" name="Rectangle 21"/>
            <p:cNvSpPr/>
            <p:nvPr/>
          </p:nvSpPr>
          <p:spPr>
            <a:xfrm>
              <a:off x="1733455" y="1580170"/>
              <a:ext cx="851195" cy="261610"/>
            </a:xfrm>
            <a:prstGeom prst="rect">
              <a:avLst/>
            </a:prstGeom>
          </p:spPr>
          <p:txBody>
            <a:bodyPr wrap="none" lIns="0" rIns="0">
              <a:spAutoFit/>
            </a:bodyPr>
            <a:lstStyle/>
            <a:p>
              <a:r>
                <a:rPr lang="en-US" sz="1100" b="1" dirty="0">
                  <a:latin typeface="思源宋体" panose="02020400000000000000" pitchFamily="18" charset="-122"/>
                  <a:ea typeface="思源宋体" panose="02020400000000000000" pitchFamily="18" charset="-122"/>
                </a:rPr>
                <a:t>Multitenant</a:t>
              </a:r>
              <a:endParaRPr lang="en-US" sz="1100" b="1" dirty="0">
                <a:latin typeface="思源宋体" panose="02020400000000000000" pitchFamily="18" charset="-122"/>
                <a:ea typeface="思源宋体" panose="02020400000000000000" pitchFamily="18" charset="-122"/>
              </a:endParaRPr>
            </a:p>
          </p:txBody>
        </p:sp>
        <p:pic>
          <p:nvPicPr>
            <p:cNvPr id="281" name="Picture 22" descr="table-column-2.png"/>
            <p:cNvPicPr>
              <a:picLocks noChangeAspect="1"/>
            </p:cNvPicPr>
            <p:nvPr/>
          </p:nvPicPr>
          <p:blipFill>
            <a:blip r:embed="rId2" cstate="screen"/>
            <a:stretch>
              <a:fillRect/>
            </a:stretch>
          </p:blipFill>
          <p:spPr>
            <a:xfrm flipH="1">
              <a:off x="937160" y="1973796"/>
              <a:ext cx="602223" cy="394667"/>
            </a:xfrm>
            <a:prstGeom prst="rect">
              <a:avLst/>
            </a:prstGeom>
          </p:spPr>
        </p:pic>
        <p:grpSp>
          <p:nvGrpSpPr>
            <p:cNvPr id="282" name="Group 59"/>
            <p:cNvGrpSpPr/>
            <p:nvPr/>
          </p:nvGrpSpPr>
          <p:grpSpPr>
            <a:xfrm>
              <a:off x="889263" y="2439975"/>
              <a:ext cx="698017" cy="296778"/>
              <a:chOff x="1272407" y="2562726"/>
              <a:chExt cx="698017" cy="296778"/>
            </a:xfrm>
          </p:grpSpPr>
          <p:grpSp>
            <p:nvGrpSpPr>
              <p:cNvPr id="296" name="Group 55"/>
              <p:cNvGrpSpPr/>
              <p:nvPr/>
            </p:nvGrpSpPr>
            <p:grpSpPr>
              <a:xfrm>
                <a:off x="1272407" y="2620664"/>
                <a:ext cx="698017" cy="238840"/>
                <a:chOff x="1129846" y="2763185"/>
                <a:chExt cx="1629398" cy="557531"/>
              </a:xfrm>
            </p:grpSpPr>
            <p:cxnSp>
              <p:nvCxnSpPr>
                <p:cNvPr id="300" name="Straight Connector 41"/>
                <p:cNvCxnSpPr/>
                <p:nvPr/>
              </p:nvCxnSpPr>
              <p:spPr>
                <a:xfrm>
                  <a:off x="1747127" y="2763185"/>
                  <a:ext cx="0" cy="209802"/>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301" name="Straight Connector 42"/>
                <p:cNvCxnSpPr/>
                <p:nvPr/>
              </p:nvCxnSpPr>
              <p:spPr>
                <a:xfrm>
                  <a:off x="1364012" y="2763185"/>
                  <a:ext cx="0" cy="209802"/>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pic>
              <p:nvPicPr>
                <p:cNvPr id="302" name="Picture 43"/>
                <p:cNvPicPr>
                  <a:picLocks noChangeAspect="1"/>
                </p:cNvPicPr>
                <p:nvPr/>
              </p:nvPicPr>
              <p:blipFill>
                <a:blip r:embed="rId3" cstate="screen"/>
                <a:stretch>
                  <a:fillRect/>
                </a:stretch>
              </p:blipFill>
              <p:spPr>
                <a:xfrm>
                  <a:off x="1129846" y="2837319"/>
                  <a:ext cx="482371" cy="482370"/>
                </a:xfrm>
                <a:prstGeom prst="rect">
                  <a:avLst/>
                </a:prstGeom>
              </p:spPr>
            </p:pic>
            <p:pic>
              <p:nvPicPr>
                <p:cNvPr id="303" name="Picture 44"/>
                <p:cNvPicPr>
                  <a:picLocks noChangeAspect="1"/>
                </p:cNvPicPr>
                <p:nvPr/>
              </p:nvPicPr>
              <p:blipFill>
                <a:blip r:embed="rId3" cstate="screen"/>
                <a:stretch>
                  <a:fillRect/>
                </a:stretch>
              </p:blipFill>
              <p:spPr>
                <a:xfrm>
                  <a:off x="1513757" y="2838346"/>
                  <a:ext cx="482371" cy="482370"/>
                </a:xfrm>
                <a:prstGeom prst="rect">
                  <a:avLst/>
                </a:prstGeom>
              </p:spPr>
            </p:pic>
            <p:cxnSp>
              <p:nvCxnSpPr>
                <p:cNvPr id="304" name="Straight Connector 45"/>
                <p:cNvCxnSpPr/>
                <p:nvPr/>
              </p:nvCxnSpPr>
              <p:spPr>
                <a:xfrm>
                  <a:off x="2130037" y="2763185"/>
                  <a:ext cx="0" cy="209802"/>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pic>
              <p:nvPicPr>
                <p:cNvPr id="305" name="Picture 46"/>
                <p:cNvPicPr>
                  <a:picLocks noChangeAspect="1"/>
                </p:cNvPicPr>
                <p:nvPr/>
              </p:nvPicPr>
              <p:blipFill>
                <a:blip r:embed="rId3" cstate="screen"/>
                <a:stretch>
                  <a:fillRect/>
                </a:stretch>
              </p:blipFill>
              <p:spPr>
                <a:xfrm>
                  <a:off x="1895871" y="2837318"/>
                  <a:ext cx="482371" cy="482370"/>
                </a:xfrm>
                <a:prstGeom prst="rect">
                  <a:avLst/>
                </a:prstGeom>
              </p:spPr>
            </p:pic>
            <p:cxnSp>
              <p:nvCxnSpPr>
                <p:cNvPr id="306" name="Straight Connector 47"/>
                <p:cNvCxnSpPr/>
                <p:nvPr/>
              </p:nvCxnSpPr>
              <p:spPr>
                <a:xfrm>
                  <a:off x="2511039" y="2763185"/>
                  <a:ext cx="0" cy="209802"/>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pic>
              <p:nvPicPr>
                <p:cNvPr id="307" name="Picture 48"/>
                <p:cNvPicPr>
                  <a:picLocks noChangeAspect="1"/>
                </p:cNvPicPr>
                <p:nvPr/>
              </p:nvPicPr>
              <p:blipFill>
                <a:blip r:embed="rId3" cstate="screen"/>
                <a:stretch>
                  <a:fillRect/>
                </a:stretch>
              </p:blipFill>
              <p:spPr>
                <a:xfrm>
                  <a:off x="2276873" y="2837319"/>
                  <a:ext cx="482371" cy="482370"/>
                </a:xfrm>
                <a:prstGeom prst="rect">
                  <a:avLst/>
                </a:prstGeom>
              </p:spPr>
            </p:pic>
          </p:grpSp>
          <p:grpSp>
            <p:nvGrpSpPr>
              <p:cNvPr id="297" name="Group 58"/>
              <p:cNvGrpSpPr/>
              <p:nvPr/>
            </p:nvGrpSpPr>
            <p:grpSpPr>
              <a:xfrm>
                <a:off x="1285785" y="2562726"/>
                <a:ext cx="671260" cy="59430"/>
                <a:chOff x="1279761" y="2562726"/>
                <a:chExt cx="671260" cy="59430"/>
              </a:xfrm>
            </p:grpSpPr>
            <p:pic>
              <p:nvPicPr>
                <p:cNvPr id="298" name="Picture 39"/>
                <p:cNvPicPr>
                  <a:picLocks noChangeAspect="1"/>
                </p:cNvPicPr>
                <p:nvPr/>
              </p:nvPicPr>
              <p:blipFill>
                <a:blip r:embed="rId4" cstate="screen"/>
                <a:stretch>
                  <a:fillRect/>
                </a:stretch>
              </p:blipFill>
              <p:spPr>
                <a:xfrm>
                  <a:off x="1279761" y="2562726"/>
                  <a:ext cx="475447" cy="59430"/>
                </a:xfrm>
                <a:prstGeom prst="rect">
                  <a:avLst/>
                </a:prstGeom>
              </p:spPr>
            </p:pic>
            <p:pic>
              <p:nvPicPr>
                <p:cNvPr id="299" name="Picture 40"/>
                <p:cNvPicPr>
                  <a:picLocks noChangeAspect="1"/>
                </p:cNvPicPr>
                <p:nvPr/>
              </p:nvPicPr>
              <p:blipFill>
                <a:blip r:embed="rId4" cstate="screen"/>
                <a:stretch>
                  <a:fillRect/>
                </a:stretch>
              </p:blipFill>
              <p:spPr>
                <a:xfrm>
                  <a:off x="1475574" y="2562726"/>
                  <a:ext cx="475447" cy="59430"/>
                </a:xfrm>
                <a:prstGeom prst="rect">
                  <a:avLst/>
                </a:prstGeom>
              </p:spPr>
            </p:pic>
          </p:grpSp>
        </p:grpSp>
        <p:grpSp>
          <p:nvGrpSpPr>
            <p:cNvPr id="283" name="Group 172"/>
            <p:cNvGrpSpPr/>
            <p:nvPr/>
          </p:nvGrpSpPr>
          <p:grpSpPr>
            <a:xfrm>
              <a:off x="947124" y="2834003"/>
              <a:ext cx="582295" cy="417250"/>
              <a:chOff x="1183839" y="3018409"/>
              <a:chExt cx="582295" cy="417250"/>
            </a:xfrm>
          </p:grpSpPr>
          <p:pic>
            <p:nvPicPr>
              <p:cNvPr id="293" name="Picture 34"/>
              <p:cNvPicPr>
                <a:picLocks noChangeAspect="1"/>
              </p:cNvPicPr>
              <p:nvPr/>
            </p:nvPicPr>
            <p:blipFill>
              <a:blip r:embed="rId5" cstate="screen"/>
              <a:stretch>
                <a:fillRect/>
              </a:stretch>
            </p:blipFill>
            <p:spPr>
              <a:xfrm>
                <a:off x="1441024" y="3018409"/>
                <a:ext cx="325110" cy="309318"/>
              </a:xfrm>
              <a:prstGeom prst="rect">
                <a:avLst/>
              </a:prstGeom>
            </p:spPr>
          </p:pic>
          <p:sp>
            <p:nvSpPr>
              <p:cNvPr id="294" name="Bent Arrow 35"/>
              <p:cNvSpPr/>
              <p:nvPr/>
            </p:nvSpPr>
            <p:spPr>
              <a:xfrm rot="16200000" flipV="1">
                <a:off x="1472205" y="3196858"/>
                <a:ext cx="131610" cy="209029"/>
              </a:xfrm>
              <a:prstGeom prst="bentArrow">
                <a:avLst>
                  <a:gd name="adj1" fmla="val 25000"/>
                  <a:gd name="adj2" fmla="val 25909"/>
                  <a:gd name="adj3" fmla="val 25000"/>
                  <a:gd name="adj4" fmla="val 43750"/>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90000"/>
                  </a:lnSpc>
                </a:pPr>
                <a:endParaRPr lang="en-US" sz="1100" b="1" dirty="0">
                  <a:solidFill>
                    <a:schemeClr val="tx1">
                      <a:lumMod val="50000"/>
                    </a:schemeClr>
                  </a:solidFill>
                  <a:latin typeface="思源宋体" panose="02020400000000000000" pitchFamily="18" charset="-122"/>
                  <a:ea typeface="思源宋体" panose="02020400000000000000" pitchFamily="18" charset="-122"/>
                </a:endParaRPr>
              </a:p>
            </p:txBody>
          </p:sp>
          <p:pic>
            <p:nvPicPr>
              <p:cNvPr id="295" name="Picture 36"/>
              <p:cNvPicPr>
                <a:picLocks noChangeAspect="1"/>
              </p:cNvPicPr>
              <p:nvPr/>
            </p:nvPicPr>
            <p:blipFill>
              <a:blip r:embed="rId5" cstate="screen"/>
              <a:stretch>
                <a:fillRect/>
              </a:stretch>
            </p:blipFill>
            <p:spPr>
              <a:xfrm>
                <a:off x="1183839" y="3126341"/>
                <a:ext cx="325110" cy="309318"/>
              </a:xfrm>
              <a:prstGeom prst="rect">
                <a:avLst/>
              </a:prstGeom>
            </p:spPr>
          </p:pic>
        </p:grpSp>
        <p:grpSp>
          <p:nvGrpSpPr>
            <p:cNvPr id="284" name="Group 18"/>
            <p:cNvGrpSpPr/>
            <p:nvPr/>
          </p:nvGrpSpPr>
          <p:grpSpPr>
            <a:xfrm>
              <a:off x="887976" y="3301576"/>
              <a:ext cx="700590" cy="301994"/>
              <a:chOff x="6113008" y="3484394"/>
              <a:chExt cx="872946" cy="240504"/>
            </a:xfrm>
          </p:grpSpPr>
          <p:pic>
            <p:nvPicPr>
              <p:cNvPr id="291" name="Picture 32"/>
              <p:cNvPicPr>
                <a:picLocks noChangeAspect="1"/>
              </p:cNvPicPr>
              <p:nvPr/>
            </p:nvPicPr>
            <p:blipFill>
              <a:blip r:embed="rId6" cstate="screen"/>
              <a:stretch>
                <a:fillRect/>
              </a:stretch>
            </p:blipFill>
            <p:spPr>
              <a:xfrm rot="16200000">
                <a:off x="6214578" y="3389459"/>
                <a:ext cx="233869" cy="437010"/>
              </a:xfrm>
              <a:prstGeom prst="rect">
                <a:avLst/>
              </a:prstGeom>
            </p:spPr>
          </p:pic>
          <p:pic>
            <p:nvPicPr>
              <p:cNvPr id="292" name="Picture 33"/>
              <p:cNvPicPr>
                <a:picLocks noChangeAspect="1"/>
              </p:cNvPicPr>
              <p:nvPr/>
            </p:nvPicPr>
            <p:blipFill>
              <a:blip r:embed="rId7" cstate="screen"/>
              <a:stretch>
                <a:fillRect/>
              </a:stretch>
            </p:blipFill>
            <p:spPr>
              <a:xfrm rot="16200000">
                <a:off x="6645655" y="3381352"/>
                <a:ext cx="237257" cy="443341"/>
              </a:xfrm>
              <a:prstGeom prst="rect">
                <a:avLst/>
              </a:prstGeom>
            </p:spPr>
          </p:pic>
        </p:grpSp>
        <p:sp>
          <p:nvSpPr>
            <p:cNvPr id="285" name="Rectangle 26"/>
            <p:cNvSpPr/>
            <p:nvPr/>
          </p:nvSpPr>
          <p:spPr>
            <a:xfrm>
              <a:off x="1733455" y="3309510"/>
              <a:ext cx="864019" cy="261610"/>
            </a:xfrm>
            <a:prstGeom prst="rect">
              <a:avLst/>
            </a:prstGeom>
          </p:spPr>
          <p:txBody>
            <a:bodyPr wrap="none" lIns="0" rIns="0">
              <a:spAutoFit/>
            </a:bodyPr>
            <a:lstStyle/>
            <a:p>
              <a:r>
                <a:rPr lang="en-US" sz="1100" b="1" dirty="0">
                  <a:latin typeface="思源宋体" panose="02020400000000000000" pitchFamily="18" charset="-122"/>
                  <a:ea typeface="思源宋体" panose="02020400000000000000" pitchFamily="18" charset="-122"/>
                </a:rPr>
                <a:t>Partitioning</a:t>
              </a:r>
              <a:endParaRPr lang="en-US" sz="1100" b="1" dirty="0">
                <a:latin typeface="思源宋体" panose="02020400000000000000" pitchFamily="18" charset="-122"/>
                <a:ea typeface="思源宋体" panose="02020400000000000000" pitchFamily="18" charset="-122"/>
              </a:endParaRPr>
            </a:p>
          </p:txBody>
        </p:sp>
        <p:pic>
          <p:nvPicPr>
            <p:cNvPr id="286" name="Picture 27"/>
            <p:cNvPicPr>
              <a:picLocks noChangeAspect="1"/>
            </p:cNvPicPr>
            <p:nvPr/>
          </p:nvPicPr>
          <p:blipFill>
            <a:blip r:embed="rId8" cstate="screen"/>
            <a:stretch>
              <a:fillRect/>
            </a:stretch>
          </p:blipFill>
          <p:spPr>
            <a:xfrm>
              <a:off x="1117061" y="3777294"/>
              <a:ext cx="242420" cy="411338"/>
            </a:xfrm>
            <a:prstGeom prst="rect">
              <a:avLst/>
            </a:prstGeom>
          </p:spPr>
        </p:pic>
        <p:pic>
          <p:nvPicPr>
            <p:cNvPr id="287" name="Picture 28"/>
            <p:cNvPicPr>
              <a:picLocks noChangeAspect="1"/>
            </p:cNvPicPr>
            <p:nvPr/>
          </p:nvPicPr>
          <p:blipFill>
            <a:blip r:embed="rId9" cstate="screen"/>
            <a:stretch>
              <a:fillRect/>
            </a:stretch>
          </p:blipFill>
          <p:spPr>
            <a:xfrm>
              <a:off x="1025120" y="4208809"/>
              <a:ext cx="426302" cy="426300"/>
            </a:xfrm>
            <a:prstGeom prst="rect">
              <a:avLst/>
            </a:prstGeom>
          </p:spPr>
        </p:pic>
        <p:pic>
          <p:nvPicPr>
            <p:cNvPr id="288" name="Picture 29" descr="download.png"/>
            <p:cNvPicPr>
              <a:picLocks noChangeAspect="1"/>
            </p:cNvPicPr>
            <p:nvPr/>
          </p:nvPicPr>
          <p:blipFill>
            <a:blip r:embed="rId10" cstate="screen"/>
            <a:stretch>
              <a:fillRect/>
            </a:stretch>
          </p:blipFill>
          <p:spPr>
            <a:xfrm>
              <a:off x="1024103" y="4678639"/>
              <a:ext cx="428337" cy="428337"/>
            </a:xfrm>
            <a:prstGeom prst="rect">
              <a:avLst/>
            </a:prstGeom>
          </p:spPr>
        </p:pic>
        <p:pic>
          <p:nvPicPr>
            <p:cNvPr id="289" name="Picture 30" descr="download.png"/>
            <p:cNvPicPr>
              <a:picLocks noChangeAspect="1"/>
            </p:cNvPicPr>
            <p:nvPr/>
          </p:nvPicPr>
          <p:blipFill>
            <a:blip r:embed="rId11" cstate="screen"/>
            <a:stretch>
              <a:fillRect/>
            </a:stretch>
          </p:blipFill>
          <p:spPr>
            <a:xfrm>
              <a:off x="948956" y="5173891"/>
              <a:ext cx="578631" cy="358254"/>
            </a:xfrm>
            <a:prstGeom prst="rect">
              <a:avLst/>
            </a:prstGeom>
            <a:ln>
              <a:solidFill>
                <a:schemeClr val="tx1"/>
              </a:solidFill>
            </a:ln>
          </p:spPr>
        </p:pic>
        <p:pic>
          <p:nvPicPr>
            <p:cNvPr id="290" name="Picture 31" descr="download.png"/>
            <p:cNvPicPr>
              <a:picLocks noChangeAspect="1"/>
            </p:cNvPicPr>
            <p:nvPr/>
          </p:nvPicPr>
          <p:blipFill>
            <a:blip r:embed="rId12" cstate="screen"/>
            <a:stretch>
              <a:fillRect/>
            </a:stretch>
          </p:blipFill>
          <p:spPr>
            <a:xfrm>
              <a:off x="1035251" y="5630266"/>
              <a:ext cx="406041" cy="406041"/>
            </a:xfrm>
            <a:prstGeom prst="rect">
              <a:avLst/>
            </a:prstGeom>
          </p:spPr>
        </p:pic>
      </p:grpSp>
      <p:sp>
        <p:nvSpPr>
          <p:cNvPr id="308" name="Rectangle 49"/>
          <p:cNvSpPr/>
          <p:nvPr/>
        </p:nvSpPr>
        <p:spPr>
          <a:xfrm>
            <a:off x="8538654" y="1732508"/>
            <a:ext cx="1381331" cy="152349"/>
          </a:xfrm>
          <a:prstGeom prst="rect">
            <a:avLst/>
          </a:prstGeom>
        </p:spPr>
        <p:txBody>
          <a:bodyPr wrap="square" lIns="0" tIns="0" rIns="0" bIns="0">
            <a:spAutoFit/>
          </a:bodyPr>
          <a:lstStyle/>
          <a:p>
            <a:pPr>
              <a:lnSpc>
                <a:spcPct val="90000"/>
              </a:lnSpc>
            </a:pPr>
            <a:r>
              <a:rPr lang="en-US" sz="1100" b="1" dirty="0" err="1">
                <a:latin typeface="思源宋体" panose="02020400000000000000" pitchFamily="18" charset="-122"/>
                <a:ea typeface="思源宋体" panose="02020400000000000000" pitchFamily="18" charset="-122"/>
              </a:rPr>
              <a:t>RoCE</a:t>
            </a:r>
            <a:r>
              <a:rPr lang="en-US" sz="1100" b="1" dirty="0">
                <a:latin typeface="思源宋体" panose="02020400000000000000" pitchFamily="18" charset="-122"/>
                <a:ea typeface="思源宋体" panose="02020400000000000000" pitchFamily="18" charset="-122"/>
              </a:rPr>
              <a:t> Fabric</a:t>
            </a:r>
            <a:endParaRPr lang="en-US" sz="1100" b="1" dirty="0">
              <a:latin typeface="思源宋体" panose="02020400000000000000" pitchFamily="18" charset="-122"/>
              <a:ea typeface="思源宋体" panose="02020400000000000000" pitchFamily="18" charset="-122"/>
            </a:endParaRPr>
          </a:p>
        </p:txBody>
      </p:sp>
      <p:sp>
        <p:nvSpPr>
          <p:cNvPr id="309" name="Rectangle 50"/>
          <p:cNvSpPr/>
          <p:nvPr/>
        </p:nvSpPr>
        <p:spPr>
          <a:xfrm>
            <a:off x="8538654" y="3395821"/>
            <a:ext cx="1697850" cy="152349"/>
          </a:xfrm>
          <a:prstGeom prst="rect">
            <a:avLst/>
          </a:prstGeom>
        </p:spPr>
        <p:txBody>
          <a:bodyPr wrap="square" lIns="0" tIns="0" rIns="0" bIns="0">
            <a:spAutoFit/>
          </a:bodyPr>
          <a:lstStyle/>
          <a:p>
            <a:pPr>
              <a:lnSpc>
                <a:spcPct val="90000"/>
              </a:lnSpc>
            </a:pPr>
            <a:r>
              <a:rPr lang="en-US" sz="1100" b="1" dirty="0">
                <a:latin typeface="思源宋体" panose="02020400000000000000" pitchFamily="18" charset="-122"/>
                <a:ea typeface="思源宋体" panose="02020400000000000000" pitchFamily="18" charset="-122"/>
              </a:rPr>
              <a:t>Columnar Flash Cache</a:t>
            </a:r>
            <a:endParaRPr lang="en-US" sz="1100" b="1" dirty="0">
              <a:latin typeface="思源宋体" panose="02020400000000000000" pitchFamily="18" charset="-122"/>
              <a:ea typeface="思源宋体" panose="02020400000000000000" pitchFamily="18" charset="-122"/>
            </a:endParaRPr>
          </a:p>
        </p:txBody>
      </p:sp>
      <p:sp>
        <p:nvSpPr>
          <p:cNvPr id="310" name="Rectangle 51"/>
          <p:cNvSpPr/>
          <p:nvPr/>
        </p:nvSpPr>
        <p:spPr>
          <a:xfrm>
            <a:off x="8538654" y="3025053"/>
            <a:ext cx="1169872" cy="152349"/>
          </a:xfrm>
          <a:prstGeom prst="rect">
            <a:avLst/>
          </a:prstGeom>
        </p:spPr>
        <p:txBody>
          <a:bodyPr wrap="square" lIns="0" tIns="0" rIns="0" bIns="0">
            <a:spAutoFit/>
          </a:bodyPr>
          <a:lstStyle/>
          <a:p>
            <a:pPr>
              <a:lnSpc>
                <a:spcPct val="90000"/>
              </a:lnSpc>
            </a:pPr>
            <a:r>
              <a:rPr lang="en-US" sz="1100" b="1" dirty="0">
                <a:latin typeface="思源宋体" panose="02020400000000000000" pitchFamily="18" charset="-122"/>
                <a:ea typeface="思源宋体" panose="02020400000000000000" pitchFamily="18" charset="-122"/>
              </a:rPr>
              <a:t>Storage Indexes</a:t>
            </a:r>
            <a:endParaRPr lang="en-US" sz="1100" b="1" dirty="0">
              <a:latin typeface="思源宋体" panose="02020400000000000000" pitchFamily="18" charset="-122"/>
              <a:ea typeface="思源宋体" panose="02020400000000000000" pitchFamily="18" charset="-122"/>
            </a:endParaRPr>
          </a:p>
        </p:txBody>
      </p:sp>
      <p:sp>
        <p:nvSpPr>
          <p:cNvPr id="311" name="Rectangle 52"/>
          <p:cNvSpPr/>
          <p:nvPr/>
        </p:nvSpPr>
        <p:spPr>
          <a:xfrm>
            <a:off x="8538654" y="3766589"/>
            <a:ext cx="1266372" cy="304699"/>
          </a:xfrm>
          <a:prstGeom prst="rect">
            <a:avLst/>
          </a:prstGeom>
        </p:spPr>
        <p:txBody>
          <a:bodyPr wrap="none" lIns="0" tIns="0" rIns="0" bIns="0">
            <a:spAutoFit/>
          </a:bodyPr>
          <a:lstStyle/>
          <a:p>
            <a:pPr>
              <a:lnSpc>
                <a:spcPct val="90000"/>
              </a:lnSpc>
            </a:pPr>
            <a:r>
              <a:rPr lang="en-US" sz="1100" b="1" dirty="0">
                <a:latin typeface="思源宋体" panose="02020400000000000000" pitchFamily="18" charset="-122"/>
                <a:ea typeface="思源宋体" panose="02020400000000000000" pitchFamily="18" charset="-122"/>
              </a:rPr>
              <a:t>Hybrid Columnar</a:t>
            </a:r>
            <a:endParaRPr lang="en-US" sz="1100" b="1" dirty="0">
              <a:latin typeface="思源宋体" panose="02020400000000000000" pitchFamily="18" charset="-122"/>
              <a:ea typeface="思源宋体" panose="02020400000000000000" pitchFamily="18" charset="-122"/>
            </a:endParaRPr>
          </a:p>
          <a:p>
            <a:pPr>
              <a:lnSpc>
                <a:spcPct val="90000"/>
              </a:lnSpc>
            </a:pPr>
            <a:r>
              <a:rPr lang="en-US" sz="1100" b="1" dirty="0">
                <a:latin typeface="思源宋体" panose="02020400000000000000" pitchFamily="18" charset="-122"/>
                <a:ea typeface="思源宋体" panose="02020400000000000000" pitchFamily="18" charset="-122"/>
              </a:rPr>
              <a:t>Compression</a:t>
            </a:r>
            <a:endParaRPr lang="en-US" sz="1100" b="1" dirty="0">
              <a:latin typeface="思源宋体" panose="02020400000000000000" pitchFamily="18" charset="-122"/>
              <a:ea typeface="思源宋体" panose="02020400000000000000" pitchFamily="18" charset="-122"/>
            </a:endParaRPr>
          </a:p>
        </p:txBody>
      </p:sp>
      <p:sp>
        <p:nvSpPr>
          <p:cNvPr id="312" name="Rectangle 53"/>
          <p:cNvSpPr/>
          <p:nvPr/>
        </p:nvSpPr>
        <p:spPr>
          <a:xfrm>
            <a:off x="8538654" y="4303556"/>
            <a:ext cx="1345821" cy="304699"/>
          </a:xfrm>
          <a:prstGeom prst="rect">
            <a:avLst/>
          </a:prstGeom>
        </p:spPr>
        <p:txBody>
          <a:bodyPr wrap="square" lIns="0" tIns="0" rIns="0" bIns="0">
            <a:spAutoFit/>
          </a:bodyPr>
          <a:lstStyle/>
          <a:p>
            <a:pPr>
              <a:lnSpc>
                <a:spcPct val="90000"/>
              </a:lnSpc>
            </a:pPr>
            <a:r>
              <a:rPr lang="en-US" sz="1100" b="1" dirty="0">
                <a:latin typeface="思源宋体" panose="02020400000000000000" pitchFamily="18" charset="-122"/>
                <a:ea typeface="思源宋体" panose="02020400000000000000" pitchFamily="18" charset="-122"/>
              </a:rPr>
              <a:t>I/O Resource Management</a:t>
            </a:r>
            <a:endParaRPr lang="en-US" sz="1100" b="1" dirty="0">
              <a:latin typeface="思源宋体" panose="02020400000000000000" pitchFamily="18" charset="-122"/>
              <a:ea typeface="思源宋体" panose="02020400000000000000" pitchFamily="18" charset="-122"/>
            </a:endParaRPr>
          </a:p>
        </p:txBody>
      </p:sp>
      <p:sp>
        <p:nvSpPr>
          <p:cNvPr id="313" name="Rectangle 54"/>
          <p:cNvSpPr/>
          <p:nvPr/>
        </p:nvSpPr>
        <p:spPr>
          <a:xfrm>
            <a:off x="8538654" y="5914458"/>
            <a:ext cx="1944209" cy="304699"/>
          </a:xfrm>
          <a:prstGeom prst="rect">
            <a:avLst/>
          </a:prstGeom>
        </p:spPr>
        <p:txBody>
          <a:bodyPr wrap="square" lIns="0" tIns="0" rIns="0" bIns="0">
            <a:spAutoFit/>
          </a:bodyPr>
          <a:lstStyle/>
          <a:p>
            <a:pPr>
              <a:lnSpc>
                <a:spcPct val="90000"/>
              </a:lnSpc>
            </a:pPr>
            <a:r>
              <a:rPr lang="en-US" sz="1100" b="1" dirty="0" err="1">
                <a:latin typeface="思源宋体" panose="02020400000000000000" pitchFamily="18" charset="-122"/>
                <a:ea typeface="思源宋体" panose="02020400000000000000" pitchFamily="18" charset="-122"/>
              </a:rPr>
              <a:t>Exafusion</a:t>
            </a:r>
            <a:r>
              <a:rPr lang="en-US" sz="1100" b="1" dirty="0">
                <a:latin typeface="思源宋体" panose="02020400000000000000" pitchFamily="18" charset="-122"/>
                <a:ea typeface="思源宋体" panose="02020400000000000000" pitchFamily="18" charset="-122"/>
              </a:rPr>
              <a:t> </a:t>
            </a:r>
            <a:br>
              <a:rPr lang="en-US" sz="1100" b="1" dirty="0">
                <a:latin typeface="思源宋体" panose="02020400000000000000" pitchFamily="18" charset="-122"/>
                <a:ea typeface="思源宋体" panose="02020400000000000000" pitchFamily="18" charset="-122"/>
              </a:rPr>
            </a:br>
            <a:r>
              <a:rPr lang="en-US" sz="1100" b="1" dirty="0">
                <a:latin typeface="思源宋体" panose="02020400000000000000" pitchFamily="18" charset="-122"/>
                <a:ea typeface="思源宋体" panose="02020400000000000000" pitchFamily="18" charset="-122"/>
              </a:rPr>
              <a:t>Direct-to-Wire Protocol</a:t>
            </a:r>
            <a:endParaRPr lang="en-US" sz="1100" b="1" dirty="0">
              <a:latin typeface="思源宋体" panose="02020400000000000000" pitchFamily="18" charset="-122"/>
              <a:ea typeface="思源宋体" panose="02020400000000000000" pitchFamily="18" charset="-122"/>
            </a:endParaRPr>
          </a:p>
        </p:txBody>
      </p:sp>
      <p:sp>
        <p:nvSpPr>
          <p:cNvPr id="314" name="Rectangle 55"/>
          <p:cNvSpPr/>
          <p:nvPr/>
        </p:nvSpPr>
        <p:spPr>
          <a:xfrm>
            <a:off x="8538654" y="1347698"/>
            <a:ext cx="1609415" cy="169277"/>
          </a:xfrm>
          <a:prstGeom prst="rect">
            <a:avLst/>
          </a:prstGeom>
        </p:spPr>
        <p:txBody>
          <a:bodyPr wrap="none" lIns="0" tIns="0" rIns="0" bIns="0">
            <a:spAutoFit/>
          </a:bodyPr>
          <a:lstStyle/>
          <a:p>
            <a:r>
              <a:rPr lang="en-US" sz="1100" b="1" dirty="0">
                <a:latin typeface="思源宋体" panose="02020400000000000000" pitchFamily="18" charset="-122"/>
                <a:ea typeface="思源宋体" panose="02020400000000000000" pitchFamily="18" charset="-122"/>
              </a:rPr>
              <a:t>Offload SQL to Storage</a:t>
            </a:r>
            <a:endParaRPr lang="en-US" sz="1100" b="1" dirty="0">
              <a:latin typeface="思源宋体" panose="02020400000000000000" pitchFamily="18" charset="-122"/>
              <a:ea typeface="思源宋体" panose="02020400000000000000" pitchFamily="18" charset="-122"/>
            </a:endParaRPr>
          </a:p>
        </p:txBody>
      </p:sp>
      <p:sp>
        <p:nvSpPr>
          <p:cNvPr id="315" name="Rectangle 56"/>
          <p:cNvSpPr/>
          <p:nvPr/>
        </p:nvSpPr>
        <p:spPr>
          <a:xfrm>
            <a:off x="8538654" y="4840523"/>
            <a:ext cx="1769402" cy="304699"/>
          </a:xfrm>
          <a:prstGeom prst="rect">
            <a:avLst/>
          </a:prstGeom>
        </p:spPr>
        <p:txBody>
          <a:bodyPr wrap="square" lIns="0" tIns="0" rIns="0" bIns="0">
            <a:spAutoFit/>
          </a:bodyPr>
          <a:lstStyle/>
          <a:p>
            <a:pPr>
              <a:lnSpc>
                <a:spcPct val="90000"/>
              </a:lnSpc>
            </a:pPr>
            <a:r>
              <a:rPr lang="en-US" sz="1100" b="1" dirty="0">
                <a:latin typeface="思源宋体" panose="02020400000000000000" pitchFamily="18" charset="-122"/>
                <a:ea typeface="思源宋体" panose="02020400000000000000" pitchFamily="18" charset="-122"/>
              </a:rPr>
              <a:t>Network Resource Management</a:t>
            </a:r>
            <a:endParaRPr lang="en-US" sz="1100" b="1" dirty="0">
              <a:latin typeface="思源宋体" panose="02020400000000000000" pitchFamily="18" charset="-122"/>
              <a:ea typeface="思源宋体" panose="02020400000000000000" pitchFamily="18" charset="-122"/>
            </a:endParaRPr>
          </a:p>
        </p:txBody>
      </p:sp>
      <p:sp>
        <p:nvSpPr>
          <p:cNvPr id="316" name="Rectangle 57"/>
          <p:cNvSpPr/>
          <p:nvPr/>
        </p:nvSpPr>
        <p:spPr>
          <a:xfrm>
            <a:off x="8538654" y="5377490"/>
            <a:ext cx="1697850" cy="304699"/>
          </a:xfrm>
          <a:prstGeom prst="rect">
            <a:avLst/>
          </a:prstGeom>
        </p:spPr>
        <p:txBody>
          <a:bodyPr wrap="square" lIns="0" tIns="0" rIns="0" bIns="0">
            <a:spAutoFit/>
          </a:bodyPr>
          <a:lstStyle/>
          <a:p>
            <a:pPr>
              <a:lnSpc>
                <a:spcPct val="90000"/>
              </a:lnSpc>
            </a:pPr>
            <a:r>
              <a:rPr lang="en-US" sz="1100" b="1" dirty="0">
                <a:latin typeface="思源宋体" panose="02020400000000000000" pitchFamily="18" charset="-122"/>
                <a:ea typeface="思源宋体" panose="02020400000000000000" pitchFamily="18" charset="-122"/>
              </a:rPr>
              <a:t>In-Memory Fault Tolerance</a:t>
            </a:r>
            <a:endParaRPr lang="en-US" sz="1100" b="1" dirty="0">
              <a:latin typeface="思源宋体" panose="02020400000000000000" pitchFamily="18" charset="-122"/>
              <a:ea typeface="思源宋体" panose="02020400000000000000" pitchFamily="18" charset="-122"/>
            </a:endParaRPr>
          </a:p>
        </p:txBody>
      </p:sp>
      <p:sp>
        <p:nvSpPr>
          <p:cNvPr id="317" name="Rectangle 58"/>
          <p:cNvSpPr/>
          <p:nvPr/>
        </p:nvSpPr>
        <p:spPr>
          <a:xfrm>
            <a:off x="8538654" y="2640243"/>
            <a:ext cx="1328890" cy="169277"/>
          </a:xfrm>
          <a:prstGeom prst="rect">
            <a:avLst/>
          </a:prstGeom>
        </p:spPr>
        <p:txBody>
          <a:bodyPr wrap="none" lIns="0" tIns="0" rIns="0" bIns="0">
            <a:spAutoFit/>
          </a:bodyPr>
          <a:lstStyle/>
          <a:p>
            <a:r>
              <a:rPr lang="en-US" sz="1100" b="1" dirty="0">
                <a:latin typeface="思源宋体" panose="02020400000000000000" pitchFamily="18" charset="-122"/>
                <a:ea typeface="思源宋体" panose="02020400000000000000" pitchFamily="18" charset="-122"/>
              </a:rPr>
              <a:t>Smart Flash Cache</a:t>
            </a:r>
            <a:endParaRPr lang="en-US" sz="1100" b="1" dirty="0">
              <a:latin typeface="思源宋体" panose="02020400000000000000" pitchFamily="18" charset="-122"/>
              <a:ea typeface="思源宋体" panose="02020400000000000000" pitchFamily="18" charset="-122"/>
            </a:endParaRPr>
          </a:p>
        </p:txBody>
      </p:sp>
      <p:grpSp>
        <p:nvGrpSpPr>
          <p:cNvPr id="318" name="Group 59"/>
          <p:cNvGrpSpPr/>
          <p:nvPr/>
        </p:nvGrpSpPr>
        <p:grpSpPr>
          <a:xfrm>
            <a:off x="10415993" y="3680941"/>
            <a:ext cx="750884" cy="412282"/>
            <a:chOff x="10167825" y="3737978"/>
            <a:chExt cx="779999" cy="428268"/>
          </a:xfrm>
        </p:grpSpPr>
        <p:grpSp>
          <p:nvGrpSpPr>
            <p:cNvPr id="319" name="Group 29"/>
            <p:cNvGrpSpPr/>
            <p:nvPr/>
          </p:nvGrpSpPr>
          <p:grpSpPr>
            <a:xfrm>
              <a:off x="10189327" y="3737978"/>
              <a:ext cx="758497" cy="428268"/>
              <a:chOff x="9248161" y="3760237"/>
              <a:chExt cx="2170934" cy="1324958"/>
            </a:xfrm>
          </p:grpSpPr>
          <p:pic>
            <p:nvPicPr>
              <p:cNvPr id="321" name="Picture 62" descr="db-red.png"/>
              <p:cNvPicPr>
                <a:picLocks noChangeAspect="1"/>
              </p:cNvPicPr>
              <p:nvPr/>
            </p:nvPicPr>
            <p:blipFill>
              <a:blip r:embed="rId13" cstate="screen"/>
              <a:stretch>
                <a:fillRect/>
              </a:stretch>
            </p:blipFill>
            <p:spPr>
              <a:xfrm>
                <a:off x="9248161" y="4203408"/>
                <a:ext cx="539652" cy="539652"/>
              </a:xfrm>
              <a:prstGeom prst="rect">
                <a:avLst/>
              </a:prstGeom>
            </p:spPr>
          </p:pic>
          <p:sp>
            <p:nvSpPr>
              <p:cNvPr id="322" name="Left Arrow 63"/>
              <p:cNvSpPr/>
              <p:nvPr/>
            </p:nvSpPr>
            <p:spPr>
              <a:xfrm>
                <a:off x="9703836" y="4208095"/>
                <a:ext cx="634482" cy="522514"/>
              </a:xfrm>
              <a:prstGeom prst="left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nSpc>
                    <a:spcPct val="90000"/>
                  </a:lnSpc>
                </a:pPr>
                <a:endParaRPr lang="en-US" sz="1100" b="1" dirty="0">
                  <a:latin typeface="思源宋体" panose="02020400000000000000" pitchFamily="18" charset="-122"/>
                  <a:ea typeface="思源宋体" panose="02020400000000000000" pitchFamily="18" charset="-122"/>
                </a:endParaRPr>
              </a:p>
            </p:txBody>
          </p:sp>
          <p:pic>
            <p:nvPicPr>
              <p:cNvPr id="323" name="Picture 64" descr="db-red.png"/>
              <p:cNvPicPr>
                <a:picLocks noChangeAspect="1"/>
              </p:cNvPicPr>
              <p:nvPr/>
            </p:nvPicPr>
            <p:blipFill>
              <a:blip r:embed="rId14" cstate="screen"/>
              <a:stretch>
                <a:fillRect/>
              </a:stretch>
            </p:blipFill>
            <p:spPr>
              <a:xfrm>
                <a:off x="10094137" y="3760237"/>
                <a:ext cx="1324958" cy="1324958"/>
              </a:xfrm>
              <a:prstGeom prst="rect">
                <a:avLst/>
              </a:prstGeom>
            </p:spPr>
          </p:pic>
        </p:grpSp>
        <p:sp>
          <p:nvSpPr>
            <p:cNvPr id="320" name="TextBox 61"/>
            <p:cNvSpPr txBox="1"/>
            <p:nvPr/>
          </p:nvSpPr>
          <p:spPr>
            <a:xfrm>
              <a:off x="10167825" y="4072511"/>
              <a:ext cx="231460" cy="69367"/>
            </a:xfrm>
            <a:prstGeom prst="rect">
              <a:avLst/>
            </a:prstGeom>
            <a:noFill/>
          </p:spPr>
          <p:txBody>
            <a:bodyPr wrap="square" lIns="0" tIns="0" rIns="0" bIns="0" rtlCol="0">
              <a:noAutofit/>
            </a:bodyPr>
            <a:lstStyle/>
            <a:p>
              <a:pPr algn="ctr">
                <a:lnSpc>
                  <a:spcPct val="90000"/>
                </a:lnSpc>
              </a:pPr>
              <a:r>
                <a:rPr lang="en-US" sz="1100" b="1" dirty="0">
                  <a:latin typeface="思源宋体" panose="02020400000000000000" pitchFamily="18" charset="-122"/>
                  <a:ea typeface="思源宋体" panose="02020400000000000000" pitchFamily="18" charset="-122"/>
                </a:rPr>
                <a:t>10:1</a:t>
              </a:r>
              <a:endParaRPr lang="en-US" sz="1100" b="1" dirty="0">
                <a:latin typeface="思源宋体" panose="02020400000000000000" pitchFamily="18" charset="-122"/>
                <a:ea typeface="思源宋体" panose="02020400000000000000" pitchFamily="18" charset="-122"/>
              </a:endParaRPr>
            </a:p>
          </p:txBody>
        </p:sp>
      </p:grpSp>
      <p:grpSp>
        <p:nvGrpSpPr>
          <p:cNvPr id="324" name="Group 65"/>
          <p:cNvGrpSpPr/>
          <p:nvPr/>
        </p:nvGrpSpPr>
        <p:grpSpPr>
          <a:xfrm>
            <a:off x="10455979" y="1235910"/>
            <a:ext cx="700024" cy="275670"/>
            <a:chOff x="10207812" y="1579967"/>
            <a:chExt cx="700024" cy="275670"/>
          </a:xfrm>
        </p:grpSpPr>
        <p:sp>
          <p:nvSpPr>
            <p:cNvPr id="325" name="Up Arrow 66"/>
            <p:cNvSpPr/>
            <p:nvPr/>
          </p:nvSpPr>
          <p:spPr>
            <a:xfrm>
              <a:off x="10711766" y="1639755"/>
              <a:ext cx="45615" cy="114251"/>
            </a:xfrm>
            <a:prstGeom prst="upArrow">
              <a:avLst>
                <a:gd name="adj1" fmla="val 42308"/>
                <a:gd name="adj2" fmla="val 78000"/>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90000"/>
                </a:lnSpc>
              </a:pPr>
              <a:endParaRPr lang="en-US" sz="1100">
                <a:latin typeface="思源宋体" panose="02020400000000000000" pitchFamily="18" charset="-122"/>
                <a:ea typeface="思源宋体" panose="02020400000000000000" pitchFamily="18" charset="-122"/>
              </a:endParaRPr>
            </a:p>
          </p:txBody>
        </p:sp>
        <p:pic>
          <p:nvPicPr>
            <p:cNvPr id="326" name="Picture 67" descr="exadata_x5_2_stor-serv-hc_la1.png"/>
            <p:cNvPicPr>
              <a:picLocks noChangeAspect="1"/>
            </p:cNvPicPr>
            <p:nvPr/>
          </p:nvPicPr>
          <p:blipFill>
            <a:blip r:embed="rId15" cstate="screen"/>
            <a:stretch>
              <a:fillRect/>
            </a:stretch>
          </p:blipFill>
          <p:spPr>
            <a:xfrm>
              <a:off x="10208370" y="1726727"/>
              <a:ext cx="698907" cy="128910"/>
            </a:xfrm>
            <a:prstGeom prst="rect">
              <a:avLst/>
            </a:prstGeom>
          </p:spPr>
        </p:pic>
        <p:sp>
          <p:nvSpPr>
            <p:cNvPr id="327" name="Down Arrow 68"/>
            <p:cNvSpPr/>
            <p:nvPr/>
          </p:nvSpPr>
          <p:spPr>
            <a:xfrm>
              <a:off x="10265097" y="1639559"/>
              <a:ext cx="142373" cy="163380"/>
            </a:xfrm>
            <a:prstGeom prst="downArrow">
              <a:avLst>
                <a:gd name="adj1" fmla="val 50000"/>
                <a:gd name="adj2" fmla="val 63115"/>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1" spcCol="0" rtlCol="0" fromWordArt="0" anchor="ctr" anchorCtr="0" forceAA="0" compatLnSpc="1">
              <a:noAutofit/>
            </a:bodyPr>
            <a:lstStyle/>
            <a:p>
              <a:pPr algn="ctr">
                <a:lnSpc>
                  <a:spcPct val="80000"/>
                </a:lnSpc>
              </a:pPr>
              <a:endParaRPr lang="en-US" sz="1100" b="1" dirty="0">
                <a:latin typeface="思源宋体" panose="02020400000000000000" pitchFamily="18" charset="-122"/>
                <a:ea typeface="思源宋体" panose="02020400000000000000" pitchFamily="18" charset="-122"/>
              </a:endParaRPr>
            </a:p>
          </p:txBody>
        </p:sp>
        <p:pic>
          <p:nvPicPr>
            <p:cNvPr id="328" name="Picture 69" descr="exadata_x5_2_data-serv_la1.png"/>
            <p:cNvPicPr>
              <a:picLocks noChangeAspect="1"/>
            </p:cNvPicPr>
            <p:nvPr/>
          </p:nvPicPr>
          <p:blipFill>
            <a:blip r:embed="rId16" cstate="screen"/>
            <a:stretch>
              <a:fillRect/>
            </a:stretch>
          </p:blipFill>
          <p:spPr>
            <a:xfrm>
              <a:off x="10207812" y="1579967"/>
              <a:ext cx="700024" cy="62225"/>
            </a:xfrm>
            <a:prstGeom prst="rect">
              <a:avLst/>
            </a:prstGeom>
          </p:spPr>
        </p:pic>
      </p:grpSp>
      <p:grpSp>
        <p:nvGrpSpPr>
          <p:cNvPr id="329" name="Group 70"/>
          <p:cNvGrpSpPr/>
          <p:nvPr/>
        </p:nvGrpSpPr>
        <p:grpSpPr>
          <a:xfrm>
            <a:off x="10421703" y="4218920"/>
            <a:ext cx="768577" cy="438593"/>
            <a:chOff x="10173536" y="4244318"/>
            <a:chExt cx="768577" cy="438593"/>
          </a:xfrm>
        </p:grpSpPr>
        <p:grpSp>
          <p:nvGrpSpPr>
            <p:cNvPr id="330" name="Group 97"/>
            <p:cNvGrpSpPr/>
            <p:nvPr/>
          </p:nvGrpSpPr>
          <p:grpSpPr>
            <a:xfrm>
              <a:off x="10173536" y="4244318"/>
              <a:ext cx="265635" cy="432943"/>
              <a:chOff x="2167096" y="5082988"/>
              <a:chExt cx="366267" cy="596955"/>
            </a:xfrm>
          </p:grpSpPr>
          <p:pic>
            <p:nvPicPr>
              <p:cNvPr id="341" name="Picture 82" descr="db-blue.png"/>
              <p:cNvPicPr>
                <a:picLocks noChangeAspect="1"/>
              </p:cNvPicPr>
              <p:nvPr/>
            </p:nvPicPr>
            <p:blipFill>
              <a:blip r:embed="rId17" cstate="screen"/>
              <a:stretch>
                <a:fillRect/>
              </a:stretch>
            </p:blipFill>
            <p:spPr>
              <a:xfrm>
                <a:off x="2167096" y="5313677"/>
                <a:ext cx="366267" cy="366266"/>
              </a:xfrm>
              <a:prstGeom prst="rect">
                <a:avLst/>
              </a:prstGeom>
            </p:spPr>
          </p:pic>
          <p:pic>
            <p:nvPicPr>
              <p:cNvPr id="342" name="Picture 83" descr="gauge-level-5.png"/>
              <p:cNvPicPr>
                <a:picLocks noChangeAspect="1"/>
              </p:cNvPicPr>
              <p:nvPr/>
            </p:nvPicPr>
            <p:blipFill>
              <a:blip r:embed="rId18" cstate="screen"/>
              <a:stretch>
                <a:fillRect/>
              </a:stretch>
            </p:blipFill>
            <p:spPr>
              <a:xfrm>
                <a:off x="2230278" y="5376858"/>
                <a:ext cx="239904" cy="239904"/>
              </a:xfrm>
              <a:prstGeom prst="rect">
                <a:avLst/>
              </a:prstGeom>
            </p:spPr>
          </p:pic>
          <p:sp>
            <p:nvSpPr>
              <p:cNvPr id="343" name="Down Arrow 84"/>
              <p:cNvSpPr/>
              <p:nvPr/>
            </p:nvSpPr>
            <p:spPr>
              <a:xfrm>
                <a:off x="2281232" y="5187775"/>
                <a:ext cx="137995" cy="177251"/>
              </a:xfrm>
              <a:prstGeom prst="downArrow">
                <a:avLst>
                  <a:gd name="adj1" fmla="val 50000"/>
                  <a:gd name="adj2" fmla="val 74194"/>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90000"/>
                  </a:lnSpc>
                </a:pPr>
                <a:endParaRPr lang="en-US" sz="1100" b="1">
                  <a:latin typeface="思源宋体" panose="02020400000000000000" pitchFamily="18" charset="-122"/>
                  <a:ea typeface="思源宋体" panose="02020400000000000000" pitchFamily="18" charset="-122"/>
                </a:endParaRPr>
              </a:p>
            </p:txBody>
          </p:sp>
          <p:sp>
            <p:nvSpPr>
              <p:cNvPr id="344" name="TextBox 85"/>
              <p:cNvSpPr txBox="1"/>
              <p:nvPr/>
            </p:nvSpPr>
            <p:spPr>
              <a:xfrm>
                <a:off x="2217638" y="5082988"/>
                <a:ext cx="259997" cy="141816"/>
              </a:xfrm>
              <a:prstGeom prst="rect">
                <a:avLst/>
              </a:prstGeom>
              <a:noFill/>
            </p:spPr>
            <p:txBody>
              <a:bodyPr wrap="square" lIns="0" tIns="0" rIns="0" bIns="0" rtlCol="0">
                <a:noAutofit/>
              </a:bodyPr>
              <a:lstStyle/>
              <a:p>
                <a:pPr algn="ctr">
                  <a:lnSpc>
                    <a:spcPct val="90000"/>
                  </a:lnSpc>
                </a:pPr>
                <a:r>
                  <a:rPr lang="en-US" sz="1100" b="1" dirty="0">
                    <a:solidFill>
                      <a:schemeClr val="accent1"/>
                    </a:solidFill>
                    <a:latin typeface="思源宋体" panose="02020400000000000000" pitchFamily="18" charset="-122"/>
                    <a:ea typeface="思源宋体" panose="02020400000000000000" pitchFamily="18" charset="-122"/>
                  </a:rPr>
                  <a:t>I/O</a:t>
                </a:r>
                <a:endParaRPr lang="en-US" sz="1100" b="1" dirty="0">
                  <a:solidFill>
                    <a:schemeClr val="accent1"/>
                  </a:solidFill>
                  <a:latin typeface="思源宋体" panose="02020400000000000000" pitchFamily="18" charset="-122"/>
                  <a:ea typeface="思源宋体" panose="02020400000000000000" pitchFamily="18" charset="-122"/>
                </a:endParaRPr>
              </a:p>
            </p:txBody>
          </p:sp>
        </p:grpSp>
        <p:grpSp>
          <p:nvGrpSpPr>
            <p:cNvPr id="331" name="Group 102"/>
            <p:cNvGrpSpPr/>
            <p:nvPr/>
          </p:nvGrpSpPr>
          <p:grpSpPr>
            <a:xfrm>
              <a:off x="10425508" y="4250820"/>
              <a:ext cx="264632" cy="432091"/>
              <a:chOff x="2598503" y="5082988"/>
              <a:chExt cx="364884" cy="595781"/>
            </a:xfrm>
          </p:grpSpPr>
          <p:pic>
            <p:nvPicPr>
              <p:cNvPr id="337" name="Picture 78" descr="db-orange.png"/>
              <p:cNvPicPr>
                <a:picLocks noChangeAspect="1"/>
              </p:cNvPicPr>
              <p:nvPr/>
            </p:nvPicPr>
            <p:blipFill>
              <a:blip r:embed="rId19" cstate="screen"/>
              <a:stretch>
                <a:fillRect/>
              </a:stretch>
            </p:blipFill>
            <p:spPr>
              <a:xfrm>
                <a:off x="2598503" y="5313885"/>
                <a:ext cx="364884" cy="364884"/>
              </a:xfrm>
              <a:prstGeom prst="rect">
                <a:avLst/>
              </a:prstGeom>
            </p:spPr>
          </p:pic>
          <p:pic>
            <p:nvPicPr>
              <p:cNvPr id="338" name="Picture 79" descr="gauge-level-1.png"/>
              <p:cNvPicPr>
                <a:picLocks noChangeAspect="1"/>
              </p:cNvPicPr>
              <p:nvPr/>
            </p:nvPicPr>
            <p:blipFill>
              <a:blip r:embed="rId20" cstate="screen"/>
              <a:stretch>
                <a:fillRect/>
              </a:stretch>
            </p:blipFill>
            <p:spPr>
              <a:xfrm>
                <a:off x="2660646" y="5376027"/>
                <a:ext cx="240599" cy="240599"/>
              </a:xfrm>
              <a:prstGeom prst="rect">
                <a:avLst/>
              </a:prstGeom>
            </p:spPr>
          </p:pic>
          <p:sp>
            <p:nvSpPr>
              <p:cNvPr id="339" name="Down Arrow 80"/>
              <p:cNvSpPr/>
              <p:nvPr/>
            </p:nvSpPr>
            <p:spPr>
              <a:xfrm>
                <a:off x="2741122" y="5187775"/>
                <a:ext cx="79646" cy="177251"/>
              </a:xfrm>
              <a:prstGeom prst="downArrow">
                <a:avLst>
                  <a:gd name="adj1" fmla="val 29167"/>
                  <a:gd name="adj2" fmla="val 93311"/>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90000"/>
                  </a:lnSpc>
                </a:pPr>
                <a:endParaRPr lang="en-US" sz="1100" b="1">
                  <a:latin typeface="思源宋体" panose="02020400000000000000" pitchFamily="18" charset="-122"/>
                  <a:ea typeface="思源宋体" panose="02020400000000000000" pitchFamily="18" charset="-122"/>
                </a:endParaRPr>
              </a:p>
            </p:txBody>
          </p:sp>
          <p:sp>
            <p:nvSpPr>
              <p:cNvPr id="340" name="TextBox 81"/>
              <p:cNvSpPr txBox="1"/>
              <p:nvPr/>
            </p:nvSpPr>
            <p:spPr>
              <a:xfrm>
                <a:off x="2650947" y="5082988"/>
                <a:ext cx="259997" cy="141816"/>
              </a:xfrm>
              <a:prstGeom prst="rect">
                <a:avLst/>
              </a:prstGeom>
              <a:noFill/>
            </p:spPr>
            <p:txBody>
              <a:bodyPr wrap="square" lIns="0" tIns="0" rIns="0" bIns="0" rtlCol="0">
                <a:noAutofit/>
              </a:bodyPr>
              <a:lstStyle/>
              <a:p>
                <a:pPr algn="ctr">
                  <a:lnSpc>
                    <a:spcPct val="90000"/>
                  </a:lnSpc>
                </a:pPr>
                <a:r>
                  <a:rPr lang="en-US" sz="1100" b="1" dirty="0">
                    <a:solidFill>
                      <a:schemeClr val="accent1"/>
                    </a:solidFill>
                    <a:latin typeface="思源宋体" panose="02020400000000000000" pitchFamily="18" charset="-122"/>
                    <a:ea typeface="思源宋体" panose="02020400000000000000" pitchFamily="18" charset="-122"/>
                  </a:rPr>
                  <a:t>I/O</a:t>
                </a:r>
                <a:endParaRPr lang="en-US" sz="1100" b="1" dirty="0">
                  <a:solidFill>
                    <a:schemeClr val="accent1"/>
                  </a:solidFill>
                  <a:latin typeface="思源宋体" panose="02020400000000000000" pitchFamily="18" charset="-122"/>
                  <a:ea typeface="思源宋体" panose="02020400000000000000" pitchFamily="18" charset="-122"/>
                </a:endParaRPr>
              </a:p>
            </p:txBody>
          </p:sp>
        </p:grpSp>
        <p:grpSp>
          <p:nvGrpSpPr>
            <p:cNvPr id="332" name="Group 101"/>
            <p:cNvGrpSpPr/>
            <p:nvPr/>
          </p:nvGrpSpPr>
          <p:grpSpPr>
            <a:xfrm>
              <a:off x="10676478" y="4244318"/>
              <a:ext cx="265635" cy="432943"/>
              <a:chOff x="3012974" y="5082988"/>
              <a:chExt cx="366267" cy="596955"/>
            </a:xfrm>
          </p:grpSpPr>
          <p:pic>
            <p:nvPicPr>
              <p:cNvPr id="333" name="Picture 74" descr="db-gray.png"/>
              <p:cNvPicPr>
                <a:picLocks noChangeAspect="1"/>
              </p:cNvPicPr>
              <p:nvPr/>
            </p:nvPicPr>
            <p:blipFill>
              <a:blip r:embed="rId21" cstate="screen">
                <a:duotone>
                  <a:prstClr val="black"/>
                  <a:srgbClr val="7030A0">
                    <a:tint val="45000"/>
                    <a:satMod val="400000"/>
                  </a:srgbClr>
                </a:duotone>
              </a:blip>
              <a:stretch>
                <a:fillRect/>
              </a:stretch>
            </p:blipFill>
            <p:spPr>
              <a:xfrm>
                <a:off x="3012974" y="5313677"/>
                <a:ext cx="366267" cy="366266"/>
              </a:xfrm>
              <a:prstGeom prst="rect">
                <a:avLst/>
              </a:prstGeom>
            </p:spPr>
          </p:pic>
          <p:pic>
            <p:nvPicPr>
              <p:cNvPr id="334" name="Picture 75" descr="gauge-level-8.png"/>
              <p:cNvPicPr>
                <a:picLocks noChangeAspect="1"/>
              </p:cNvPicPr>
              <p:nvPr/>
            </p:nvPicPr>
            <p:blipFill>
              <a:blip r:embed="rId22" cstate="screen"/>
              <a:stretch>
                <a:fillRect/>
              </a:stretch>
            </p:blipFill>
            <p:spPr>
              <a:xfrm>
                <a:off x="3075873" y="5376575"/>
                <a:ext cx="240470" cy="240469"/>
              </a:xfrm>
              <a:prstGeom prst="rect">
                <a:avLst/>
              </a:prstGeom>
            </p:spPr>
          </p:pic>
          <p:sp>
            <p:nvSpPr>
              <p:cNvPr id="335" name="Down Arrow 76"/>
              <p:cNvSpPr/>
              <p:nvPr/>
            </p:nvSpPr>
            <p:spPr>
              <a:xfrm>
                <a:off x="3056548" y="5187775"/>
                <a:ext cx="290423" cy="177251"/>
              </a:xfrm>
              <a:prstGeom prst="downArrow">
                <a:avLst>
                  <a:gd name="adj1" fmla="val 50000"/>
                  <a:gd name="adj2" fmla="val 50000"/>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90000"/>
                  </a:lnSpc>
                </a:pPr>
                <a:endParaRPr lang="en-US" sz="1100" b="1">
                  <a:latin typeface="思源宋体" panose="02020400000000000000" pitchFamily="18" charset="-122"/>
                  <a:ea typeface="思源宋体" panose="02020400000000000000" pitchFamily="18" charset="-122"/>
                </a:endParaRPr>
              </a:p>
            </p:txBody>
          </p:sp>
          <p:sp>
            <p:nvSpPr>
              <p:cNvPr id="336" name="TextBox 77"/>
              <p:cNvSpPr txBox="1"/>
              <p:nvPr/>
            </p:nvSpPr>
            <p:spPr>
              <a:xfrm>
                <a:off x="3067749" y="5082988"/>
                <a:ext cx="259997" cy="141816"/>
              </a:xfrm>
              <a:prstGeom prst="rect">
                <a:avLst/>
              </a:prstGeom>
              <a:noFill/>
            </p:spPr>
            <p:txBody>
              <a:bodyPr wrap="square" lIns="0" tIns="0" rIns="0" bIns="0" rtlCol="0">
                <a:noAutofit/>
              </a:bodyPr>
              <a:lstStyle/>
              <a:p>
                <a:pPr algn="ctr">
                  <a:lnSpc>
                    <a:spcPct val="90000"/>
                  </a:lnSpc>
                </a:pPr>
                <a:r>
                  <a:rPr lang="en-US" sz="1100" b="1" dirty="0">
                    <a:solidFill>
                      <a:schemeClr val="accent1"/>
                    </a:solidFill>
                    <a:latin typeface="思源宋体" panose="02020400000000000000" pitchFamily="18" charset="-122"/>
                    <a:ea typeface="思源宋体" panose="02020400000000000000" pitchFamily="18" charset="-122"/>
                  </a:rPr>
                  <a:t>I/O</a:t>
                </a:r>
                <a:endParaRPr lang="en-US" sz="1100" b="1" dirty="0">
                  <a:solidFill>
                    <a:schemeClr val="accent1"/>
                  </a:solidFill>
                  <a:latin typeface="思源宋体" panose="02020400000000000000" pitchFamily="18" charset="-122"/>
                  <a:ea typeface="思源宋体" panose="02020400000000000000" pitchFamily="18" charset="-122"/>
                </a:endParaRPr>
              </a:p>
            </p:txBody>
          </p:sp>
        </p:grpSp>
      </p:grpSp>
      <p:grpSp>
        <p:nvGrpSpPr>
          <p:cNvPr id="345" name="Group 55"/>
          <p:cNvGrpSpPr/>
          <p:nvPr/>
        </p:nvGrpSpPr>
        <p:grpSpPr>
          <a:xfrm>
            <a:off x="10406962" y="5959738"/>
            <a:ext cx="798058" cy="273071"/>
            <a:chOff x="1129846" y="2763185"/>
            <a:chExt cx="1629398" cy="557531"/>
          </a:xfrm>
        </p:grpSpPr>
        <p:cxnSp>
          <p:nvCxnSpPr>
            <p:cNvPr id="346" name="Straight Connector 87"/>
            <p:cNvCxnSpPr/>
            <p:nvPr/>
          </p:nvCxnSpPr>
          <p:spPr>
            <a:xfrm>
              <a:off x="1747127" y="2763185"/>
              <a:ext cx="0" cy="209802"/>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347" name="Straight Connector 88"/>
            <p:cNvCxnSpPr/>
            <p:nvPr/>
          </p:nvCxnSpPr>
          <p:spPr>
            <a:xfrm>
              <a:off x="1364012" y="2763185"/>
              <a:ext cx="0" cy="209802"/>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pic>
          <p:nvPicPr>
            <p:cNvPr id="348" name="Picture 89"/>
            <p:cNvPicPr>
              <a:picLocks noChangeAspect="1"/>
            </p:cNvPicPr>
            <p:nvPr/>
          </p:nvPicPr>
          <p:blipFill>
            <a:blip r:embed="rId23" cstate="screen">
              <a:duotone>
                <a:prstClr val="black"/>
                <a:srgbClr val="0070C0">
                  <a:tint val="45000"/>
                  <a:satMod val="400000"/>
                </a:srgbClr>
              </a:duotone>
            </a:blip>
            <a:stretch>
              <a:fillRect/>
            </a:stretch>
          </p:blipFill>
          <p:spPr>
            <a:xfrm>
              <a:off x="1129846" y="2837319"/>
              <a:ext cx="482371" cy="482370"/>
            </a:xfrm>
            <a:prstGeom prst="rect">
              <a:avLst/>
            </a:prstGeom>
          </p:spPr>
        </p:pic>
        <p:pic>
          <p:nvPicPr>
            <p:cNvPr id="349" name="Picture 90"/>
            <p:cNvPicPr>
              <a:picLocks noChangeAspect="1"/>
            </p:cNvPicPr>
            <p:nvPr/>
          </p:nvPicPr>
          <p:blipFill>
            <a:blip r:embed="rId23" cstate="screen">
              <a:duotone>
                <a:prstClr val="black"/>
                <a:srgbClr val="0070C0">
                  <a:tint val="45000"/>
                  <a:satMod val="400000"/>
                </a:srgbClr>
              </a:duotone>
            </a:blip>
            <a:stretch>
              <a:fillRect/>
            </a:stretch>
          </p:blipFill>
          <p:spPr>
            <a:xfrm>
              <a:off x="1513757" y="2838346"/>
              <a:ext cx="482371" cy="482370"/>
            </a:xfrm>
            <a:prstGeom prst="rect">
              <a:avLst/>
            </a:prstGeom>
          </p:spPr>
        </p:pic>
        <p:cxnSp>
          <p:nvCxnSpPr>
            <p:cNvPr id="350" name="Straight Connector 91"/>
            <p:cNvCxnSpPr/>
            <p:nvPr/>
          </p:nvCxnSpPr>
          <p:spPr>
            <a:xfrm>
              <a:off x="2130037" y="2763185"/>
              <a:ext cx="0" cy="209802"/>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pic>
          <p:nvPicPr>
            <p:cNvPr id="351" name="Picture 92"/>
            <p:cNvPicPr>
              <a:picLocks noChangeAspect="1"/>
            </p:cNvPicPr>
            <p:nvPr/>
          </p:nvPicPr>
          <p:blipFill>
            <a:blip r:embed="rId23" cstate="screen">
              <a:duotone>
                <a:prstClr val="black"/>
                <a:srgbClr val="0070C0">
                  <a:tint val="45000"/>
                  <a:satMod val="400000"/>
                </a:srgbClr>
              </a:duotone>
            </a:blip>
            <a:stretch>
              <a:fillRect/>
            </a:stretch>
          </p:blipFill>
          <p:spPr>
            <a:xfrm>
              <a:off x="1895871" y="2837318"/>
              <a:ext cx="482371" cy="482370"/>
            </a:xfrm>
            <a:prstGeom prst="rect">
              <a:avLst/>
            </a:prstGeom>
          </p:spPr>
        </p:pic>
        <p:cxnSp>
          <p:nvCxnSpPr>
            <p:cNvPr id="352" name="Straight Connector 93"/>
            <p:cNvCxnSpPr/>
            <p:nvPr/>
          </p:nvCxnSpPr>
          <p:spPr>
            <a:xfrm>
              <a:off x="2511039" y="2763185"/>
              <a:ext cx="0" cy="209802"/>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pic>
          <p:nvPicPr>
            <p:cNvPr id="353" name="Picture 94"/>
            <p:cNvPicPr>
              <a:picLocks noChangeAspect="1"/>
            </p:cNvPicPr>
            <p:nvPr/>
          </p:nvPicPr>
          <p:blipFill>
            <a:blip r:embed="rId23" cstate="screen">
              <a:duotone>
                <a:prstClr val="black"/>
                <a:srgbClr val="0070C0">
                  <a:tint val="45000"/>
                  <a:satMod val="400000"/>
                </a:srgbClr>
              </a:duotone>
            </a:blip>
            <a:stretch>
              <a:fillRect/>
            </a:stretch>
          </p:blipFill>
          <p:spPr>
            <a:xfrm>
              <a:off x="2276873" y="2837319"/>
              <a:ext cx="482371" cy="482370"/>
            </a:xfrm>
            <a:prstGeom prst="rect">
              <a:avLst/>
            </a:prstGeom>
          </p:spPr>
        </p:pic>
      </p:grpSp>
      <p:sp>
        <p:nvSpPr>
          <p:cNvPr id="354" name="Left-Right Arrow 95"/>
          <p:cNvSpPr/>
          <p:nvPr/>
        </p:nvSpPr>
        <p:spPr>
          <a:xfrm>
            <a:off x="10437293" y="5900387"/>
            <a:ext cx="737396" cy="96481"/>
          </a:xfrm>
          <a:prstGeom prst="leftRightArrow">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90000"/>
              </a:lnSpc>
            </a:pPr>
            <a:endParaRPr lang="en-US" sz="1100">
              <a:latin typeface="思源宋体" panose="02020400000000000000" pitchFamily="18" charset="-122"/>
              <a:ea typeface="思源宋体" panose="02020400000000000000" pitchFamily="18" charset="-122"/>
            </a:endParaRPr>
          </a:p>
        </p:txBody>
      </p:sp>
      <p:grpSp>
        <p:nvGrpSpPr>
          <p:cNvPr id="355" name="Group 132"/>
          <p:cNvGrpSpPr/>
          <p:nvPr/>
        </p:nvGrpSpPr>
        <p:grpSpPr>
          <a:xfrm>
            <a:off x="10639765" y="3305856"/>
            <a:ext cx="332453" cy="359279"/>
            <a:chOff x="10725009" y="3572556"/>
            <a:chExt cx="332453" cy="359279"/>
          </a:xfrm>
        </p:grpSpPr>
        <p:grpSp>
          <p:nvGrpSpPr>
            <p:cNvPr id="356" name="Group 31"/>
            <p:cNvGrpSpPr/>
            <p:nvPr/>
          </p:nvGrpSpPr>
          <p:grpSpPr>
            <a:xfrm rot="5400000">
              <a:off x="10628596" y="3668969"/>
              <a:ext cx="354791" cy="161966"/>
              <a:chOff x="7114905" y="4902925"/>
              <a:chExt cx="1565876" cy="592183"/>
            </a:xfrm>
          </p:grpSpPr>
          <p:sp>
            <p:nvSpPr>
              <p:cNvPr id="363" name="Rounded Rectangle 97"/>
              <p:cNvSpPr/>
              <p:nvPr/>
            </p:nvSpPr>
            <p:spPr>
              <a:xfrm>
                <a:off x="7114905" y="4902925"/>
                <a:ext cx="1565876" cy="592183"/>
              </a:xfrm>
              <a:prstGeom prst="roundRect">
                <a:avLst/>
              </a:prstGeom>
              <a:solidFill>
                <a:schemeClr val="accent5">
                  <a:lumMod val="75000"/>
                </a:schemeClr>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90000"/>
                  </a:lnSpc>
                </a:pPr>
                <a:endParaRPr lang="en-US" sz="1100">
                  <a:latin typeface="思源宋体" panose="02020400000000000000" pitchFamily="18" charset="-122"/>
                  <a:ea typeface="思源宋体" panose="02020400000000000000" pitchFamily="18" charset="-122"/>
                </a:endParaRPr>
              </a:p>
            </p:txBody>
          </p:sp>
          <p:grpSp>
            <p:nvGrpSpPr>
              <p:cNvPr id="364" name="Group 17"/>
              <p:cNvGrpSpPr/>
              <p:nvPr/>
            </p:nvGrpSpPr>
            <p:grpSpPr>
              <a:xfrm>
                <a:off x="7297782" y="5094515"/>
                <a:ext cx="1149531" cy="200297"/>
                <a:chOff x="7297782" y="5107578"/>
                <a:chExt cx="1149531" cy="200297"/>
              </a:xfrm>
            </p:grpSpPr>
            <p:sp>
              <p:nvSpPr>
                <p:cNvPr id="365" name="Rounded Rectangle 99"/>
                <p:cNvSpPr/>
                <p:nvPr/>
              </p:nvSpPr>
              <p:spPr>
                <a:xfrm>
                  <a:off x="7297782" y="5107578"/>
                  <a:ext cx="330926" cy="200297"/>
                </a:xfrm>
                <a:prstGeom prst="roundRect">
                  <a:avLst/>
                </a:prstGeom>
                <a:solidFill>
                  <a:schemeClr val="accent1"/>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90000"/>
                    </a:lnSpc>
                  </a:pPr>
                  <a:endParaRPr lang="en-US" sz="1100">
                    <a:latin typeface="思源宋体" panose="02020400000000000000" pitchFamily="18" charset="-122"/>
                    <a:ea typeface="思源宋体" panose="02020400000000000000" pitchFamily="18" charset="-122"/>
                  </a:endParaRPr>
                </a:p>
              </p:txBody>
            </p:sp>
            <p:sp>
              <p:nvSpPr>
                <p:cNvPr id="366" name="Rounded Rectangle 100"/>
                <p:cNvSpPr/>
                <p:nvPr/>
              </p:nvSpPr>
              <p:spPr>
                <a:xfrm>
                  <a:off x="7707084" y="5107578"/>
                  <a:ext cx="330926" cy="200297"/>
                </a:xfrm>
                <a:prstGeom prst="roundRect">
                  <a:avLst/>
                </a:prstGeom>
                <a:solidFill>
                  <a:schemeClr val="accent1"/>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90000"/>
                    </a:lnSpc>
                  </a:pPr>
                  <a:endParaRPr lang="en-US" sz="1100">
                    <a:latin typeface="思源宋体" panose="02020400000000000000" pitchFamily="18" charset="-122"/>
                    <a:ea typeface="思源宋体" panose="02020400000000000000" pitchFamily="18" charset="-122"/>
                  </a:endParaRPr>
                </a:p>
              </p:txBody>
            </p:sp>
            <p:sp>
              <p:nvSpPr>
                <p:cNvPr id="367" name="Rounded Rectangle 101"/>
                <p:cNvSpPr/>
                <p:nvPr/>
              </p:nvSpPr>
              <p:spPr>
                <a:xfrm>
                  <a:off x="8116387" y="5107578"/>
                  <a:ext cx="330926" cy="200297"/>
                </a:xfrm>
                <a:prstGeom prst="roundRect">
                  <a:avLst/>
                </a:prstGeom>
                <a:solidFill>
                  <a:schemeClr val="accent1"/>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90000"/>
                    </a:lnSpc>
                  </a:pPr>
                  <a:endParaRPr lang="en-US" sz="1100">
                    <a:latin typeface="思源宋体" panose="02020400000000000000" pitchFamily="18" charset="-122"/>
                    <a:ea typeface="思源宋体" panose="02020400000000000000" pitchFamily="18" charset="-122"/>
                  </a:endParaRPr>
                </a:p>
              </p:txBody>
            </p:sp>
          </p:grpSp>
        </p:grpSp>
        <p:grpSp>
          <p:nvGrpSpPr>
            <p:cNvPr id="357" name="Group 31"/>
            <p:cNvGrpSpPr/>
            <p:nvPr/>
          </p:nvGrpSpPr>
          <p:grpSpPr>
            <a:xfrm rot="5400000">
              <a:off x="10796839" y="3671213"/>
              <a:ext cx="359279" cy="161966"/>
              <a:chOff x="8522521" y="4902926"/>
              <a:chExt cx="1585682" cy="592183"/>
            </a:xfrm>
          </p:grpSpPr>
          <p:sp>
            <p:nvSpPr>
              <p:cNvPr id="358" name="Rounded Rectangle 103"/>
              <p:cNvSpPr/>
              <p:nvPr/>
            </p:nvSpPr>
            <p:spPr>
              <a:xfrm>
                <a:off x="8522521" y="4902926"/>
                <a:ext cx="1585682" cy="592183"/>
              </a:xfrm>
              <a:prstGeom prst="roundRect">
                <a:avLst/>
              </a:prstGeom>
              <a:solidFill>
                <a:schemeClr val="accent5">
                  <a:lumMod val="75000"/>
                </a:schemeClr>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90000"/>
                  </a:lnSpc>
                </a:pPr>
                <a:endParaRPr lang="en-US" sz="1100">
                  <a:latin typeface="思源宋体" panose="02020400000000000000" pitchFamily="18" charset="-122"/>
                  <a:ea typeface="思源宋体" panose="02020400000000000000" pitchFamily="18" charset="-122"/>
                </a:endParaRPr>
              </a:p>
            </p:txBody>
          </p:sp>
          <p:grpSp>
            <p:nvGrpSpPr>
              <p:cNvPr id="359" name="Group 18"/>
              <p:cNvGrpSpPr/>
              <p:nvPr/>
            </p:nvGrpSpPr>
            <p:grpSpPr>
              <a:xfrm>
                <a:off x="8712926" y="5094515"/>
                <a:ext cx="1149531" cy="200297"/>
                <a:chOff x="7297782" y="5107578"/>
                <a:chExt cx="1149531" cy="200297"/>
              </a:xfrm>
            </p:grpSpPr>
            <p:sp>
              <p:nvSpPr>
                <p:cNvPr id="360" name="Rounded Rectangle 105"/>
                <p:cNvSpPr/>
                <p:nvPr/>
              </p:nvSpPr>
              <p:spPr>
                <a:xfrm>
                  <a:off x="7297782" y="5107578"/>
                  <a:ext cx="330926" cy="200297"/>
                </a:xfrm>
                <a:prstGeom prst="roundRect">
                  <a:avLst/>
                </a:prstGeom>
                <a:solidFill>
                  <a:schemeClr val="accent3"/>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90000"/>
                    </a:lnSpc>
                  </a:pPr>
                  <a:endParaRPr lang="en-US" sz="1100">
                    <a:latin typeface="思源宋体" panose="02020400000000000000" pitchFamily="18" charset="-122"/>
                    <a:ea typeface="思源宋体" panose="02020400000000000000" pitchFamily="18" charset="-122"/>
                  </a:endParaRPr>
                </a:p>
              </p:txBody>
            </p:sp>
            <p:sp>
              <p:nvSpPr>
                <p:cNvPr id="361" name="Rounded Rectangle 106"/>
                <p:cNvSpPr/>
                <p:nvPr/>
              </p:nvSpPr>
              <p:spPr>
                <a:xfrm>
                  <a:off x="7707084" y="5107578"/>
                  <a:ext cx="330926" cy="200297"/>
                </a:xfrm>
                <a:prstGeom prst="roundRect">
                  <a:avLst/>
                </a:prstGeom>
                <a:solidFill>
                  <a:schemeClr val="accent3"/>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90000"/>
                    </a:lnSpc>
                  </a:pPr>
                  <a:endParaRPr lang="en-US" sz="1100">
                    <a:latin typeface="思源宋体" panose="02020400000000000000" pitchFamily="18" charset="-122"/>
                    <a:ea typeface="思源宋体" panose="02020400000000000000" pitchFamily="18" charset="-122"/>
                  </a:endParaRPr>
                </a:p>
              </p:txBody>
            </p:sp>
            <p:sp>
              <p:nvSpPr>
                <p:cNvPr id="362" name="Rounded Rectangle 107"/>
                <p:cNvSpPr/>
                <p:nvPr/>
              </p:nvSpPr>
              <p:spPr>
                <a:xfrm>
                  <a:off x="8116387" y="5107578"/>
                  <a:ext cx="330926" cy="200297"/>
                </a:xfrm>
                <a:prstGeom prst="roundRect">
                  <a:avLst/>
                </a:prstGeom>
                <a:solidFill>
                  <a:schemeClr val="accent3"/>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90000"/>
                    </a:lnSpc>
                  </a:pPr>
                  <a:endParaRPr lang="en-US" sz="1100">
                    <a:latin typeface="思源宋体" panose="02020400000000000000" pitchFamily="18" charset="-122"/>
                    <a:ea typeface="思源宋体" panose="02020400000000000000" pitchFamily="18" charset="-122"/>
                  </a:endParaRPr>
                </a:p>
              </p:txBody>
            </p:sp>
          </p:grpSp>
        </p:grpSp>
      </p:grpSp>
      <p:pic>
        <p:nvPicPr>
          <p:cNvPr id="368" name="Picture 3"/>
          <p:cNvPicPr>
            <a:picLocks noChangeAspect="1" noChangeArrowheads="1"/>
          </p:cNvPicPr>
          <p:nvPr/>
        </p:nvPicPr>
        <p:blipFill>
          <a:blip r:embed="rId24" cstate="screen"/>
          <a:srcRect t="2889" b="8222"/>
          <a:stretch>
            <a:fillRect/>
          </a:stretch>
        </p:blipFill>
        <p:spPr bwMode="auto">
          <a:xfrm>
            <a:off x="10376647" y="4847440"/>
            <a:ext cx="858689" cy="301972"/>
          </a:xfrm>
          <a:prstGeom prst="rect">
            <a:avLst/>
          </a:prstGeom>
          <a:noFill/>
          <a:ln w="9525">
            <a:noFill/>
            <a:miter lim="800000"/>
            <a:headEnd/>
            <a:tailEnd/>
          </a:ln>
        </p:spPr>
      </p:pic>
      <p:grpSp>
        <p:nvGrpSpPr>
          <p:cNvPr id="369" name="Group 133"/>
          <p:cNvGrpSpPr/>
          <p:nvPr/>
        </p:nvGrpSpPr>
        <p:grpSpPr>
          <a:xfrm>
            <a:off x="10387910" y="5282029"/>
            <a:ext cx="847048" cy="419412"/>
            <a:chOff x="10410570" y="5320129"/>
            <a:chExt cx="709163" cy="351139"/>
          </a:xfrm>
        </p:grpSpPr>
        <p:grpSp>
          <p:nvGrpSpPr>
            <p:cNvPr id="370" name="Group 190"/>
            <p:cNvGrpSpPr/>
            <p:nvPr/>
          </p:nvGrpSpPr>
          <p:grpSpPr>
            <a:xfrm>
              <a:off x="10789161" y="5320129"/>
              <a:ext cx="330572" cy="351139"/>
              <a:chOff x="0" y="3702288"/>
              <a:chExt cx="1493520" cy="1493520"/>
            </a:xfrm>
          </p:grpSpPr>
          <p:pic>
            <p:nvPicPr>
              <p:cNvPr id="375" name="Picture 116" descr="chip-dark.png"/>
              <p:cNvPicPr>
                <a:picLocks noChangeAspect="1"/>
              </p:cNvPicPr>
              <p:nvPr/>
            </p:nvPicPr>
            <p:blipFill>
              <a:blip r:embed="rId25" cstate="screen">
                <a:duotone>
                  <a:prstClr val="black"/>
                  <a:srgbClr val="FFFF99">
                    <a:tint val="45000"/>
                    <a:satMod val="400000"/>
                  </a:srgbClr>
                </a:duotone>
              </a:blip>
              <a:stretch>
                <a:fillRect/>
              </a:stretch>
            </p:blipFill>
            <p:spPr>
              <a:xfrm>
                <a:off x="0" y="3702288"/>
                <a:ext cx="1493520" cy="1493520"/>
              </a:xfrm>
              <a:prstGeom prst="rect">
                <a:avLst/>
              </a:prstGeom>
            </p:spPr>
          </p:pic>
          <p:sp>
            <p:nvSpPr>
              <p:cNvPr id="376" name="Rounded Rectangle 117"/>
              <p:cNvSpPr/>
              <p:nvPr/>
            </p:nvSpPr>
            <p:spPr>
              <a:xfrm>
                <a:off x="359113" y="4055385"/>
                <a:ext cx="776458" cy="784546"/>
              </a:xfrm>
              <a:prstGeom prst="roundRect">
                <a:avLst>
                  <a:gd name="adj" fmla="val 6250"/>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90000"/>
                  </a:lnSpc>
                </a:pPr>
                <a:endParaRPr lang="en-US" sz="1100">
                  <a:latin typeface="思源宋体" panose="02020400000000000000" pitchFamily="18" charset="-122"/>
                  <a:ea typeface="思源宋体" panose="02020400000000000000" pitchFamily="18" charset="-122"/>
                </a:endParaRPr>
              </a:p>
            </p:txBody>
          </p:sp>
          <p:pic>
            <p:nvPicPr>
              <p:cNvPr id="377" name="Picture 118" descr="table-column-2-blue.png"/>
              <p:cNvPicPr>
                <a:picLocks noChangeAspect="1"/>
              </p:cNvPicPr>
              <p:nvPr/>
            </p:nvPicPr>
            <p:blipFill>
              <a:blip r:embed="rId26" cstate="screen"/>
              <a:stretch>
                <a:fillRect/>
              </a:stretch>
            </p:blipFill>
            <p:spPr>
              <a:xfrm>
                <a:off x="376097" y="4125340"/>
                <a:ext cx="737282" cy="690326"/>
              </a:xfrm>
              <a:prstGeom prst="rect">
                <a:avLst/>
              </a:prstGeom>
            </p:spPr>
          </p:pic>
        </p:grpSp>
        <p:grpSp>
          <p:nvGrpSpPr>
            <p:cNvPr id="371" name="Group 191"/>
            <p:cNvGrpSpPr/>
            <p:nvPr/>
          </p:nvGrpSpPr>
          <p:grpSpPr>
            <a:xfrm>
              <a:off x="10410570" y="5320129"/>
              <a:ext cx="330572" cy="351139"/>
              <a:chOff x="0" y="3702288"/>
              <a:chExt cx="1493520" cy="1493520"/>
            </a:xfrm>
          </p:grpSpPr>
          <p:pic>
            <p:nvPicPr>
              <p:cNvPr id="372" name="Picture 120" descr="chip-dark.png"/>
              <p:cNvPicPr>
                <a:picLocks noChangeAspect="1"/>
              </p:cNvPicPr>
              <p:nvPr/>
            </p:nvPicPr>
            <p:blipFill>
              <a:blip r:embed="rId25" cstate="screen">
                <a:duotone>
                  <a:prstClr val="black"/>
                  <a:srgbClr val="FFFF99">
                    <a:tint val="45000"/>
                    <a:satMod val="400000"/>
                  </a:srgbClr>
                </a:duotone>
              </a:blip>
              <a:stretch>
                <a:fillRect/>
              </a:stretch>
            </p:blipFill>
            <p:spPr>
              <a:xfrm>
                <a:off x="0" y="3702288"/>
                <a:ext cx="1493520" cy="1493520"/>
              </a:xfrm>
              <a:prstGeom prst="rect">
                <a:avLst/>
              </a:prstGeom>
            </p:spPr>
          </p:pic>
          <p:sp>
            <p:nvSpPr>
              <p:cNvPr id="373" name="Rounded Rectangle 121"/>
              <p:cNvSpPr/>
              <p:nvPr/>
            </p:nvSpPr>
            <p:spPr>
              <a:xfrm>
                <a:off x="359113" y="4055385"/>
                <a:ext cx="776458" cy="784546"/>
              </a:xfrm>
              <a:prstGeom prst="roundRect">
                <a:avLst>
                  <a:gd name="adj" fmla="val 6250"/>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90000"/>
                  </a:lnSpc>
                </a:pPr>
                <a:endParaRPr lang="en-US" sz="1100">
                  <a:latin typeface="思源宋体" panose="02020400000000000000" pitchFamily="18" charset="-122"/>
                  <a:ea typeface="思源宋体" panose="02020400000000000000" pitchFamily="18" charset="-122"/>
                </a:endParaRPr>
              </a:p>
            </p:txBody>
          </p:sp>
          <p:pic>
            <p:nvPicPr>
              <p:cNvPr id="374" name="Picture 122" descr="table-column-2-blue.png"/>
              <p:cNvPicPr>
                <a:picLocks noChangeAspect="1"/>
              </p:cNvPicPr>
              <p:nvPr/>
            </p:nvPicPr>
            <p:blipFill>
              <a:blip r:embed="rId26" cstate="screen"/>
              <a:stretch>
                <a:fillRect/>
              </a:stretch>
            </p:blipFill>
            <p:spPr>
              <a:xfrm>
                <a:off x="376097" y="4125340"/>
                <a:ext cx="737282" cy="690326"/>
              </a:xfrm>
              <a:prstGeom prst="rect">
                <a:avLst/>
              </a:prstGeom>
            </p:spPr>
          </p:pic>
        </p:grpSp>
      </p:grpSp>
      <p:grpSp>
        <p:nvGrpSpPr>
          <p:cNvPr id="378" name="Group 123"/>
          <p:cNvGrpSpPr/>
          <p:nvPr/>
        </p:nvGrpSpPr>
        <p:grpSpPr>
          <a:xfrm>
            <a:off x="10409990" y="2538756"/>
            <a:ext cx="792003" cy="346337"/>
            <a:chOff x="10161823" y="2462554"/>
            <a:chExt cx="792003" cy="346337"/>
          </a:xfrm>
        </p:grpSpPr>
        <p:pic>
          <p:nvPicPr>
            <p:cNvPr id="379" name="Picture 124"/>
            <p:cNvPicPr/>
            <p:nvPr/>
          </p:nvPicPr>
          <p:blipFill>
            <a:blip r:embed="rId27" cstate="screen">
              <a:lum bright="30000"/>
            </a:blip>
            <a:stretch>
              <a:fillRect/>
            </a:stretch>
          </p:blipFill>
          <p:spPr>
            <a:xfrm>
              <a:off x="10161823" y="2462554"/>
              <a:ext cx="792003" cy="346337"/>
            </a:xfrm>
            <a:prstGeom prst="rect">
              <a:avLst/>
            </a:prstGeom>
          </p:spPr>
        </p:pic>
        <p:sp>
          <p:nvSpPr>
            <p:cNvPr id="380" name="TextBox 125"/>
            <p:cNvSpPr txBox="1"/>
            <p:nvPr/>
          </p:nvSpPr>
          <p:spPr>
            <a:xfrm>
              <a:off x="10245207" y="2480886"/>
              <a:ext cx="696257" cy="210305"/>
            </a:xfrm>
            <a:prstGeom prst="rect">
              <a:avLst/>
            </a:prstGeom>
            <a:noFill/>
          </p:spPr>
          <p:txBody>
            <a:bodyPr wrap="none" lIns="0" tIns="0" rIns="0" bIns="0" rtlCol="0">
              <a:noAutofit/>
            </a:bodyPr>
            <a:lstStyle/>
            <a:p>
              <a:pPr>
                <a:lnSpc>
                  <a:spcPct val="90000"/>
                </a:lnSpc>
              </a:pPr>
              <a:r>
                <a:rPr lang="en-US" sz="1100" b="1" dirty="0">
                  <a:solidFill>
                    <a:schemeClr val="bg1"/>
                  </a:solidFill>
                  <a:latin typeface="思源宋体" panose="02020400000000000000" pitchFamily="18" charset="-122"/>
                  <a:ea typeface="思源宋体" panose="02020400000000000000" pitchFamily="18" charset="-122"/>
                </a:rPr>
                <a:t>PCI Flash</a:t>
              </a:r>
              <a:endParaRPr lang="en-US" sz="1100" b="1" dirty="0">
                <a:solidFill>
                  <a:schemeClr val="bg1"/>
                </a:solidFill>
                <a:latin typeface="思源宋体" panose="02020400000000000000" pitchFamily="18" charset="-122"/>
                <a:ea typeface="思源宋体" panose="02020400000000000000" pitchFamily="18" charset="-122"/>
              </a:endParaRPr>
            </a:p>
          </p:txBody>
        </p:sp>
      </p:grpSp>
      <p:pic>
        <p:nvPicPr>
          <p:cNvPr id="381" name="Picture 126" descr="storage index.png"/>
          <p:cNvPicPr>
            <a:picLocks noChangeAspect="1"/>
          </p:cNvPicPr>
          <p:nvPr/>
        </p:nvPicPr>
        <p:blipFill>
          <a:blip r:embed="rId28" cstate="screen"/>
          <a:stretch>
            <a:fillRect/>
          </a:stretch>
        </p:blipFill>
        <p:spPr>
          <a:xfrm>
            <a:off x="10601011" y="2848199"/>
            <a:ext cx="409960" cy="409960"/>
          </a:xfrm>
          <a:prstGeom prst="rect">
            <a:avLst/>
          </a:prstGeom>
        </p:spPr>
      </p:pic>
      <p:grpSp>
        <p:nvGrpSpPr>
          <p:cNvPr id="382" name="Group 5"/>
          <p:cNvGrpSpPr/>
          <p:nvPr/>
        </p:nvGrpSpPr>
        <p:grpSpPr>
          <a:xfrm>
            <a:off x="10413843" y="1491270"/>
            <a:ext cx="784297" cy="639879"/>
            <a:chOff x="10413843" y="1580170"/>
            <a:chExt cx="784297" cy="639879"/>
          </a:xfrm>
        </p:grpSpPr>
        <p:pic>
          <p:nvPicPr>
            <p:cNvPr id="383" name="Picture 128" descr="A close up of a logo&#10;&#10;Description automatically generated"/>
            <p:cNvPicPr>
              <a:picLocks noChangeAspect="1"/>
            </p:cNvPicPr>
            <p:nvPr/>
          </p:nvPicPr>
          <p:blipFill>
            <a:blip r:embed="rId29" cstate="screen"/>
            <a:stretch>
              <a:fillRect/>
            </a:stretch>
          </p:blipFill>
          <p:spPr>
            <a:xfrm>
              <a:off x="10533260" y="1580170"/>
              <a:ext cx="545463" cy="406194"/>
            </a:xfrm>
            <a:prstGeom prst="rect">
              <a:avLst/>
            </a:prstGeom>
          </p:spPr>
        </p:pic>
        <p:sp>
          <p:nvSpPr>
            <p:cNvPr id="384" name="TextBox 129"/>
            <p:cNvSpPr txBox="1"/>
            <p:nvPr/>
          </p:nvSpPr>
          <p:spPr>
            <a:xfrm>
              <a:off x="10413843" y="1902781"/>
              <a:ext cx="784297" cy="317268"/>
            </a:xfrm>
            <a:prstGeom prst="rect">
              <a:avLst/>
            </a:prstGeom>
            <a:noFill/>
          </p:spPr>
          <p:txBody>
            <a:bodyPr wrap="none" lIns="0" tIns="0" rIns="0" bIns="0" rtlCol="0">
              <a:noAutofit/>
            </a:bodyPr>
            <a:lstStyle/>
            <a:p>
              <a:pPr>
                <a:lnSpc>
                  <a:spcPct val="90000"/>
                </a:lnSpc>
              </a:pPr>
              <a:r>
                <a:rPr lang="en-US" sz="1100" dirty="0">
                  <a:solidFill>
                    <a:srgbClr val="FF0000"/>
                  </a:solidFill>
                  <a:latin typeface="思源宋体" panose="02020400000000000000" pitchFamily="18" charset="-122"/>
                  <a:ea typeface="思源宋体" panose="02020400000000000000" pitchFamily="18" charset="-122"/>
                </a:rPr>
                <a:t>100 </a:t>
              </a:r>
              <a:r>
                <a:rPr lang="en-US" sz="1100" dirty="0" err="1">
                  <a:solidFill>
                    <a:srgbClr val="FF0000"/>
                  </a:solidFill>
                  <a:latin typeface="思源宋体" panose="02020400000000000000" pitchFamily="18" charset="-122"/>
                  <a:ea typeface="思源宋体" panose="02020400000000000000" pitchFamily="18" charset="-122"/>
                </a:rPr>
                <a:t>Gbs</a:t>
              </a:r>
              <a:endParaRPr lang="en-US" sz="1100" dirty="0">
                <a:solidFill>
                  <a:srgbClr val="FF0000"/>
                </a:solidFill>
                <a:latin typeface="思源宋体" panose="02020400000000000000" pitchFamily="18" charset="-122"/>
                <a:ea typeface="思源宋体" panose="02020400000000000000" pitchFamily="18" charset="-122"/>
              </a:endParaRPr>
            </a:p>
          </p:txBody>
        </p:sp>
      </p:grpSp>
      <p:sp>
        <p:nvSpPr>
          <p:cNvPr id="385" name="Rectangle 130"/>
          <p:cNvSpPr/>
          <p:nvPr/>
        </p:nvSpPr>
        <p:spPr>
          <a:xfrm>
            <a:off x="8538654" y="2103276"/>
            <a:ext cx="1386598" cy="304699"/>
          </a:xfrm>
          <a:prstGeom prst="rect">
            <a:avLst/>
          </a:prstGeom>
        </p:spPr>
        <p:txBody>
          <a:bodyPr wrap="none" lIns="0" tIns="0" rIns="0" bIns="0">
            <a:spAutoFit/>
          </a:bodyPr>
          <a:lstStyle/>
          <a:p>
            <a:pPr>
              <a:lnSpc>
                <a:spcPct val="90000"/>
              </a:lnSpc>
            </a:pPr>
            <a:r>
              <a:rPr lang="en-US" sz="1100" b="1" dirty="0">
                <a:latin typeface="思源宋体" panose="02020400000000000000" pitchFamily="18" charset="-122"/>
                <a:ea typeface="思源宋体" panose="02020400000000000000" pitchFamily="18" charset="-122"/>
              </a:rPr>
              <a:t>PMEM Commit and</a:t>
            </a:r>
            <a:br>
              <a:rPr lang="en-US" sz="1100" b="1" dirty="0">
                <a:latin typeface="思源宋体" panose="02020400000000000000" pitchFamily="18" charset="-122"/>
                <a:ea typeface="思源宋体" panose="02020400000000000000" pitchFamily="18" charset="-122"/>
              </a:rPr>
            </a:br>
            <a:r>
              <a:rPr lang="en-US" sz="1100" b="1" dirty="0">
                <a:latin typeface="思源宋体" panose="02020400000000000000" pitchFamily="18" charset="-122"/>
                <a:ea typeface="思源宋体" panose="02020400000000000000" pitchFamily="18" charset="-122"/>
              </a:rPr>
              <a:t>Data Accelerators</a:t>
            </a:r>
            <a:endParaRPr lang="en-US" sz="1100" b="1" dirty="0">
              <a:latin typeface="思源宋体" panose="02020400000000000000" pitchFamily="18" charset="-122"/>
              <a:ea typeface="思源宋体" panose="02020400000000000000" pitchFamily="18" charset="-122"/>
            </a:endParaRPr>
          </a:p>
        </p:txBody>
      </p:sp>
      <p:pic>
        <p:nvPicPr>
          <p:cNvPr id="386" name="Picture 131"/>
          <p:cNvPicPr>
            <a:picLocks noChangeAspect="1"/>
          </p:cNvPicPr>
          <p:nvPr/>
        </p:nvPicPr>
        <p:blipFill>
          <a:blip r:embed="rId30" cstate="screen"/>
          <a:stretch>
            <a:fillRect/>
          </a:stretch>
        </p:blipFill>
        <p:spPr>
          <a:xfrm>
            <a:off x="10464219" y="2123813"/>
            <a:ext cx="683545" cy="251891"/>
          </a:xfrm>
          <a:prstGeom prst="rect">
            <a:avLst/>
          </a:prstGeom>
        </p:spPr>
      </p:pic>
      <p:pic>
        <p:nvPicPr>
          <p:cNvPr id="387" name="Picture 127"/>
          <p:cNvPicPr>
            <a:picLocks noChangeAspect="1"/>
          </p:cNvPicPr>
          <p:nvPr/>
        </p:nvPicPr>
        <p:blipFill>
          <a:blip r:embed="rId31"/>
          <a:stretch>
            <a:fillRect/>
          </a:stretch>
        </p:blipFill>
        <p:spPr>
          <a:xfrm>
            <a:off x="4168396" y="1347698"/>
            <a:ext cx="3597227" cy="51388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dirty="0">
                <a:latin typeface="Noto Sans SC Regular" panose="020B0500000000000000" pitchFamily="34" charset="-122"/>
                <a:ea typeface="Noto Sans SC Regular" panose="020B0500000000000000" pitchFamily="34" charset="-122"/>
              </a:rPr>
              <a:t>Oracle DB on Exadata</a:t>
            </a:r>
            <a:r>
              <a:rPr lang="zh-CN" altLang="en-US" sz="2400" dirty="0">
                <a:latin typeface="Noto Sans SC Regular" panose="020B0500000000000000" pitchFamily="34" charset="-122"/>
                <a:ea typeface="Noto Sans SC Regular" panose="020B0500000000000000" pitchFamily="34" charset="-122"/>
              </a:rPr>
              <a:t>的业界绝对领先优势</a:t>
            </a:r>
            <a:endParaRPr lang="zh-CN" altLang="en-US" sz="2400" dirty="0">
              <a:latin typeface="Noto Sans SC Regular" panose="020B0500000000000000" pitchFamily="34" charset="-122"/>
              <a:ea typeface="Noto Sans SC Regular" panose="020B0500000000000000" pitchFamily="34" charset="-122"/>
            </a:endParaRPr>
          </a:p>
        </p:txBody>
      </p:sp>
      <p:sp>
        <p:nvSpPr>
          <p:cNvPr id="7" name="Rectangle 1027"/>
          <p:cNvSpPr txBox="1">
            <a:spLocks noChangeArrowheads="1"/>
          </p:cNvSpPr>
          <p:nvPr/>
        </p:nvSpPr>
        <p:spPr>
          <a:xfrm>
            <a:off x="402259" y="1504638"/>
            <a:ext cx="5971563" cy="4606204"/>
          </a:xfrm>
          <a:prstGeom prst="rect">
            <a:avLst/>
          </a:prstGeom>
        </p:spPr>
        <p:txBody>
          <a:bodyPr>
            <a:normAutofit lnSpcReduction="10000"/>
          </a:bodyPr>
          <a:lstStyle>
            <a:lvl1pPr marL="0" marR="0" indent="0" algn="l" defTabSz="914400" rtl="0" eaLnBrk="1" fontAlgn="auto" latinLnBrk="0" hangingPunct="1">
              <a:lnSpc>
                <a:spcPct val="95000"/>
              </a:lnSpc>
              <a:spcBef>
                <a:spcPts val="600"/>
              </a:spcBef>
              <a:spcAft>
                <a:spcPts val="0"/>
              </a:spcAft>
              <a:buClrTx/>
              <a:buSzTx/>
              <a:buFont typeface="System Font Regular"/>
              <a:buNone/>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defRPr sz="1800" b="0" i="0" kern="1200">
                <a:solidFill>
                  <a:schemeClr val="tx1"/>
                </a:solidFill>
                <a:latin typeface="+mn-lt"/>
                <a:ea typeface="+mn-ea"/>
                <a:cs typeface="Oracle Sans Tab Light" panose="020B0403020204020204"/>
              </a:defRPr>
            </a:lvl2pPr>
            <a:lvl3pPr marL="548005" marR="0" indent="-182880"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defRPr sz="1600" kern="1200">
                <a:solidFill>
                  <a:schemeClr val="tx1"/>
                </a:solidFill>
                <a:latin typeface="Oracle Sans Tab Light" panose="020B0403020204020204"/>
                <a:ea typeface="+mn-ea"/>
                <a:cs typeface="Oracle Sans Tab Light" panose="020B0403020204020204"/>
              </a:defRPr>
            </a:lvl3pPr>
            <a:lvl4pPr marL="730250" marR="0" indent="-182880"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ü"/>
            </a:pPr>
            <a:r>
              <a:rPr lang="zh-CN" altLang="en-US" sz="2000" dirty="0">
                <a:solidFill>
                  <a:srgbClr val="FF0000"/>
                </a:solidFill>
                <a:latin typeface="Noto Sans SC Regular" panose="020B0500000000000000" pitchFamily="34" charset="-122"/>
                <a:ea typeface="Noto Sans SC Regular" panose="020B0500000000000000" pitchFamily="34" charset="-122"/>
              </a:rPr>
              <a:t>业界唯一的混合分布式数据库架构</a:t>
            </a:r>
            <a:r>
              <a:rPr lang="zh-CN" altLang="en-US" sz="2000" dirty="0">
                <a:latin typeface="Noto Sans SC Regular" panose="020B0500000000000000" pitchFamily="34" charset="-122"/>
                <a:ea typeface="Noto Sans SC Regular" panose="020B0500000000000000" pitchFamily="34" charset="-122"/>
              </a:rPr>
              <a:t>（</a:t>
            </a:r>
            <a:r>
              <a:rPr lang="en-US" altLang="zh-CN" sz="2000" dirty="0">
                <a:latin typeface="Noto Sans SC Regular" panose="020B0500000000000000" pitchFamily="34" charset="-122"/>
                <a:ea typeface="Noto Sans SC Regular" panose="020B0500000000000000" pitchFamily="34" charset="-122"/>
              </a:rPr>
              <a:t>share nothing + share disk</a:t>
            </a:r>
            <a:r>
              <a:rPr lang="zh-CN" altLang="en-US" sz="2000" dirty="0">
                <a:latin typeface="Noto Sans SC Regular" panose="020B0500000000000000" pitchFamily="34" charset="-122"/>
                <a:ea typeface="Noto Sans SC Regular" panose="020B0500000000000000" pitchFamily="34" charset="-122"/>
              </a:rPr>
              <a:t>），同时具备两者的优点，避免两者的缺点</a:t>
            </a:r>
            <a:endParaRPr lang="en-US" altLang="zh-CN" sz="2000" dirty="0">
              <a:latin typeface="Noto Sans SC Regular" panose="020B0500000000000000" pitchFamily="34" charset="-122"/>
              <a:ea typeface="Noto Sans SC Regular" panose="020B0500000000000000" pitchFamily="34" charset="-122"/>
            </a:endParaRPr>
          </a:p>
          <a:p>
            <a:pPr marL="342900" indent="-342900">
              <a:buFont typeface="Wingdings" panose="05000000000000000000" pitchFamily="2" charset="2"/>
              <a:buChar char="ü"/>
            </a:pPr>
            <a:r>
              <a:rPr lang="zh-CN" altLang="en-US" sz="2000" dirty="0">
                <a:solidFill>
                  <a:srgbClr val="FF0000"/>
                </a:solidFill>
                <a:latin typeface="Noto Sans SC Regular" panose="020B0500000000000000" pitchFamily="34" charset="-122"/>
                <a:ea typeface="Noto Sans SC Regular" panose="020B0500000000000000" pitchFamily="34" charset="-122"/>
              </a:rPr>
              <a:t>业界唯一能做到应用透明的分布式数据库架构</a:t>
            </a:r>
            <a:endParaRPr lang="en-US" altLang="zh-CN" sz="2000" dirty="0">
              <a:solidFill>
                <a:srgbClr val="FF0000"/>
              </a:solidFill>
              <a:latin typeface="Noto Sans SC Regular" panose="020B0500000000000000" pitchFamily="34" charset="-122"/>
              <a:ea typeface="Noto Sans SC Regular" panose="020B0500000000000000" pitchFamily="34" charset="-122"/>
            </a:endParaRPr>
          </a:p>
          <a:p>
            <a:pPr marL="708660" lvl="1" indent="-342900">
              <a:buFont typeface="Wingdings" panose="05000000000000000000" pitchFamily="2" charset="2"/>
              <a:buChar char="ü"/>
            </a:pPr>
            <a:r>
              <a:rPr lang="zh-CN" altLang="en-US" sz="2000" dirty="0">
                <a:latin typeface="Noto Sans SC Regular" panose="020B0500000000000000" pitchFamily="34" charset="-122"/>
                <a:ea typeface="Noto Sans SC Regular" panose="020B0500000000000000" pitchFamily="34" charset="-122"/>
              </a:rPr>
              <a:t>横向扩展应用无感适配</a:t>
            </a:r>
            <a:endParaRPr lang="en-US" altLang="zh-CN" sz="2000" dirty="0">
              <a:latin typeface="Noto Sans SC Regular" panose="020B0500000000000000" pitchFamily="34" charset="-122"/>
              <a:ea typeface="Noto Sans SC Regular" panose="020B0500000000000000" pitchFamily="34" charset="-122"/>
            </a:endParaRPr>
          </a:p>
          <a:p>
            <a:pPr marL="708660" lvl="1" indent="-342900">
              <a:buFont typeface="Wingdings" panose="05000000000000000000" pitchFamily="2" charset="2"/>
              <a:buChar char="ü"/>
            </a:pPr>
            <a:r>
              <a:rPr lang="zh-CN" altLang="en-US" sz="2000" dirty="0">
                <a:latin typeface="Noto Sans SC Regular" panose="020B0500000000000000" pitchFamily="34" charset="-122"/>
                <a:ea typeface="Noto Sans SC Regular" panose="020B0500000000000000" pitchFamily="34" charset="-122"/>
              </a:rPr>
              <a:t>为弹性调整提供基础</a:t>
            </a:r>
            <a:endParaRPr lang="en-US" altLang="zh-CN" sz="2000" dirty="0">
              <a:latin typeface="Noto Sans SC Regular" panose="020B0500000000000000" pitchFamily="34" charset="-122"/>
              <a:ea typeface="Noto Sans SC Regular" panose="020B0500000000000000" pitchFamily="34" charset="-122"/>
            </a:endParaRPr>
          </a:p>
          <a:p>
            <a:pPr marL="342900" indent="-342900">
              <a:buFont typeface="Wingdings" panose="05000000000000000000" pitchFamily="2" charset="2"/>
              <a:buChar char="ü"/>
            </a:pPr>
            <a:r>
              <a:rPr lang="zh-CN" altLang="en-US" sz="2000" dirty="0">
                <a:solidFill>
                  <a:srgbClr val="FF0000"/>
                </a:solidFill>
                <a:latin typeface="Noto Sans SC Regular" panose="020B0500000000000000" pitchFamily="34" charset="-122"/>
                <a:ea typeface="Noto Sans SC Regular" panose="020B0500000000000000" pitchFamily="34" charset="-122"/>
              </a:rPr>
              <a:t>业界唯一成熟能支撑</a:t>
            </a:r>
            <a:r>
              <a:rPr lang="en-US" altLang="zh-CN" sz="2000" dirty="0">
                <a:solidFill>
                  <a:srgbClr val="FF0000"/>
                </a:solidFill>
                <a:latin typeface="Noto Sans SC Regular" panose="020B0500000000000000" pitchFamily="34" charset="-122"/>
                <a:ea typeface="Noto Sans SC Regular" panose="020B0500000000000000" pitchFamily="34" charset="-122"/>
              </a:rPr>
              <a:t>HTAP</a:t>
            </a:r>
            <a:r>
              <a:rPr lang="zh-CN" altLang="en-US" sz="2000" dirty="0">
                <a:solidFill>
                  <a:srgbClr val="FF0000"/>
                </a:solidFill>
                <a:latin typeface="Noto Sans SC Regular" panose="020B0500000000000000" pitchFamily="34" charset="-122"/>
                <a:ea typeface="Noto Sans SC Regular" panose="020B0500000000000000" pitchFamily="34" charset="-122"/>
              </a:rPr>
              <a:t>混合负载的融合数据库架构</a:t>
            </a:r>
            <a:endParaRPr lang="en-US" altLang="zh-CN" sz="2000" dirty="0">
              <a:solidFill>
                <a:srgbClr val="FF0000"/>
              </a:solidFill>
              <a:latin typeface="Noto Sans SC Regular" panose="020B0500000000000000" pitchFamily="34" charset="-122"/>
              <a:ea typeface="Noto Sans SC Regular" panose="020B0500000000000000" pitchFamily="34" charset="-122"/>
            </a:endParaRPr>
          </a:p>
          <a:p>
            <a:pPr marL="708660" lvl="1" indent="-342900">
              <a:buFont typeface="Wingdings" panose="05000000000000000000" pitchFamily="2" charset="2"/>
              <a:buChar char="ü"/>
            </a:pPr>
            <a:r>
              <a:rPr lang="zh-CN" altLang="en-US" sz="2000" dirty="0">
                <a:latin typeface="Noto Sans SC Regular" panose="020B0500000000000000" pitchFamily="34" charset="-122"/>
                <a:ea typeface="Noto Sans SC Regular" panose="020B0500000000000000" pitchFamily="34" charset="-122"/>
              </a:rPr>
              <a:t>关系、文档、图和空间多模数据处理</a:t>
            </a:r>
            <a:endParaRPr lang="en-US" altLang="zh-CN" sz="2000" dirty="0">
              <a:latin typeface="Noto Sans SC Regular" panose="020B0500000000000000" pitchFamily="34" charset="-122"/>
              <a:ea typeface="Noto Sans SC Regular" panose="020B0500000000000000" pitchFamily="34" charset="-122"/>
            </a:endParaRPr>
          </a:p>
          <a:p>
            <a:pPr marL="708660" lvl="1" indent="-342900">
              <a:buFont typeface="Wingdings" panose="05000000000000000000" pitchFamily="2" charset="2"/>
              <a:buChar char="ü"/>
            </a:pPr>
            <a:r>
              <a:rPr lang="zh-CN" altLang="en-US" sz="2000" dirty="0">
                <a:latin typeface="Noto Sans SC Regular" panose="020B0500000000000000" pitchFamily="34" charset="-122"/>
                <a:ea typeface="Noto Sans SC Regular" panose="020B0500000000000000" pitchFamily="34" charset="-122"/>
              </a:rPr>
              <a:t>联机交易，数据仓库，数据集市</a:t>
            </a:r>
            <a:endParaRPr lang="en-US" altLang="zh-CN" sz="2000" dirty="0">
              <a:latin typeface="Noto Sans SC Regular" panose="020B0500000000000000" pitchFamily="34" charset="-122"/>
              <a:ea typeface="Noto Sans SC Regular" panose="020B0500000000000000" pitchFamily="34" charset="-122"/>
            </a:endParaRPr>
          </a:p>
          <a:p>
            <a:pPr marL="708660" lvl="1" indent="-342900">
              <a:buFont typeface="Wingdings" panose="05000000000000000000" pitchFamily="2" charset="2"/>
              <a:buChar char="ü"/>
            </a:pPr>
            <a:r>
              <a:rPr lang="zh-CN" altLang="en-US" sz="2000" dirty="0">
                <a:latin typeface="Noto Sans SC Regular" panose="020B0500000000000000" pitchFamily="34" charset="-122"/>
                <a:ea typeface="Noto Sans SC Regular" panose="020B0500000000000000" pitchFamily="34" charset="-122"/>
              </a:rPr>
              <a:t>机器学习</a:t>
            </a:r>
            <a:r>
              <a:rPr lang="en-US" altLang="zh-CN" sz="2000" dirty="0">
                <a:latin typeface="Noto Sans SC Regular" panose="020B0500000000000000" pitchFamily="34" charset="-122"/>
                <a:ea typeface="Noto Sans SC Regular" panose="020B0500000000000000" pitchFamily="34" charset="-122"/>
              </a:rPr>
              <a:t>/AI</a:t>
            </a:r>
            <a:endParaRPr lang="en-US" altLang="zh-CN" sz="2000" dirty="0">
              <a:latin typeface="Noto Sans SC Regular" panose="020B0500000000000000" pitchFamily="34" charset="-122"/>
              <a:ea typeface="Noto Sans SC Regular" panose="020B0500000000000000" pitchFamily="34" charset="-122"/>
            </a:endParaRPr>
          </a:p>
          <a:p>
            <a:pPr marL="342900" indent="-342900">
              <a:buFont typeface="Wingdings" panose="05000000000000000000" pitchFamily="2" charset="2"/>
              <a:buChar char="ü"/>
            </a:pPr>
            <a:r>
              <a:rPr lang="zh-CN" altLang="en-US" sz="2000" dirty="0">
                <a:latin typeface="Noto Sans SC Regular" panose="020B0500000000000000" pitchFamily="34" charset="-122"/>
                <a:ea typeface="Noto Sans SC Regular" panose="020B0500000000000000" pitchFamily="34" charset="-122"/>
              </a:rPr>
              <a:t>运行</a:t>
            </a:r>
            <a:r>
              <a:rPr lang="en-US" altLang="zh-CN" sz="2000" dirty="0">
                <a:latin typeface="Noto Sans SC Regular" panose="020B0500000000000000" pitchFamily="34" charset="-122"/>
                <a:ea typeface="Noto Sans SC Regular" panose="020B0500000000000000" pitchFamily="34" charset="-122"/>
              </a:rPr>
              <a:t>Oracle</a:t>
            </a:r>
            <a:r>
              <a:rPr lang="zh-CN" altLang="en-US" sz="2000" dirty="0">
                <a:latin typeface="Noto Sans SC Regular" panose="020B0500000000000000" pitchFamily="34" charset="-122"/>
                <a:ea typeface="Noto Sans SC Regular" panose="020B0500000000000000" pitchFamily="34" charset="-122"/>
              </a:rPr>
              <a:t>数据库相同可比硬件配置下性能（吞吐量、响应时间）比任何其他架构快</a:t>
            </a:r>
            <a:r>
              <a:rPr lang="en-US" altLang="zh-CN" sz="2000" dirty="0">
                <a:latin typeface="Noto Sans SC Regular" panose="020B0500000000000000" pitchFamily="34" charset="-122"/>
                <a:ea typeface="Noto Sans SC Regular" panose="020B0500000000000000" pitchFamily="34" charset="-122"/>
              </a:rPr>
              <a:t>2-10</a:t>
            </a:r>
            <a:r>
              <a:rPr lang="zh-CN" altLang="en-US" sz="2000" dirty="0">
                <a:latin typeface="Noto Sans SC Regular" panose="020B0500000000000000" pitchFamily="34" charset="-122"/>
                <a:ea typeface="Noto Sans SC Regular" panose="020B0500000000000000" pitchFamily="34" charset="-122"/>
              </a:rPr>
              <a:t>倍</a:t>
            </a:r>
            <a:endParaRPr lang="en-US" altLang="zh-CN" sz="2000" dirty="0">
              <a:latin typeface="Noto Sans SC Regular" panose="020B0500000000000000" pitchFamily="34" charset="-122"/>
              <a:ea typeface="Noto Sans SC Regular" panose="020B0500000000000000" pitchFamily="34" charset="-122"/>
            </a:endParaRPr>
          </a:p>
          <a:p>
            <a:pPr marL="342900" indent="-342900">
              <a:buFont typeface="Wingdings" panose="05000000000000000000" pitchFamily="2" charset="2"/>
              <a:buChar char="ü"/>
            </a:pPr>
            <a:r>
              <a:rPr lang="zh-CN" altLang="en-US" sz="2000" dirty="0">
                <a:latin typeface="Noto Sans SC Regular" panose="020B0500000000000000" pitchFamily="34" charset="-122"/>
                <a:ea typeface="Noto Sans SC Regular" panose="020B0500000000000000" pitchFamily="34" charset="-122"/>
              </a:rPr>
              <a:t>相同算力下比其他分布式数据库性能快</a:t>
            </a:r>
            <a:r>
              <a:rPr lang="en-US" altLang="zh-CN" sz="2000" dirty="0">
                <a:latin typeface="Noto Sans SC Regular" panose="020B0500000000000000" pitchFamily="34" charset="-122"/>
                <a:ea typeface="Noto Sans SC Regular" panose="020B0500000000000000" pitchFamily="34" charset="-122"/>
              </a:rPr>
              <a:t>5-20</a:t>
            </a:r>
            <a:r>
              <a:rPr lang="zh-CN" altLang="en-US" sz="2000" dirty="0">
                <a:latin typeface="Noto Sans SC Regular" panose="020B0500000000000000" pitchFamily="34" charset="-122"/>
                <a:ea typeface="Noto Sans SC Regular" panose="020B0500000000000000" pitchFamily="34" charset="-122"/>
              </a:rPr>
              <a:t>倍</a:t>
            </a:r>
            <a:endParaRPr lang="en-US" altLang="zh-CN" sz="2000" dirty="0">
              <a:latin typeface="Noto Sans SC Regular" panose="020B0500000000000000" pitchFamily="34" charset="-122"/>
              <a:ea typeface="Noto Sans SC Regular" panose="020B0500000000000000" pitchFamily="34" charset="-122"/>
            </a:endParaRPr>
          </a:p>
        </p:txBody>
      </p:sp>
      <p:sp>
        <p:nvSpPr>
          <p:cNvPr id="66" name="TextBox 156"/>
          <p:cNvSpPr txBox="1"/>
          <p:nvPr/>
        </p:nvSpPr>
        <p:spPr>
          <a:xfrm>
            <a:off x="6709455" y="5345309"/>
            <a:ext cx="1635497" cy="646331"/>
          </a:xfrm>
          <a:prstGeom prst="rect">
            <a:avLst/>
          </a:prstGeom>
          <a:noFill/>
        </p:spPr>
        <p:txBody>
          <a:bodyPr wrap="square" rtlCol="0">
            <a:spAutoFit/>
          </a:bodyPr>
          <a:lstStyle/>
          <a:p>
            <a:pPr algn="ctr"/>
            <a:r>
              <a:rPr lang="en-US" b="1" dirty="0">
                <a:latin typeface="Noto Sans SC Regular" panose="020B0500000000000000" pitchFamily="34" charset="-122"/>
                <a:ea typeface="Noto Sans SC Regular" panose="020B0500000000000000" pitchFamily="34" charset="-122"/>
              </a:rPr>
              <a:t>Oracle Exadata</a:t>
            </a:r>
            <a:endParaRPr lang="en-US" b="1" dirty="0">
              <a:latin typeface="Noto Sans SC Regular" panose="020B0500000000000000" pitchFamily="34" charset="-122"/>
              <a:ea typeface="Noto Sans SC Regular" panose="020B0500000000000000" pitchFamily="34" charset="-122"/>
            </a:endParaRPr>
          </a:p>
        </p:txBody>
      </p:sp>
      <p:grpSp>
        <p:nvGrpSpPr>
          <p:cNvPr id="111" name="Group 12"/>
          <p:cNvGrpSpPr/>
          <p:nvPr/>
        </p:nvGrpSpPr>
        <p:grpSpPr>
          <a:xfrm>
            <a:off x="7968208" y="1223616"/>
            <a:ext cx="3491993" cy="4662437"/>
            <a:chOff x="8049157" y="914860"/>
            <a:chExt cx="3491993" cy="4662437"/>
          </a:xfrm>
        </p:grpSpPr>
        <p:grpSp>
          <p:nvGrpSpPr>
            <p:cNvPr id="112" name="Group 117"/>
            <p:cNvGrpSpPr/>
            <p:nvPr/>
          </p:nvGrpSpPr>
          <p:grpSpPr>
            <a:xfrm>
              <a:off x="8177548" y="1001374"/>
              <a:ext cx="3235210" cy="3968205"/>
              <a:chOff x="7447882" y="2864622"/>
              <a:chExt cx="3235210" cy="3968205"/>
            </a:xfrm>
          </p:grpSpPr>
          <p:grpSp>
            <p:nvGrpSpPr>
              <p:cNvPr id="115" name="Group 118"/>
              <p:cNvGrpSpPr/>
              <p:nvPr/>
            </p:nvGrpSpPr>
            <p:grpSpPr>
              <a:xfrm>
                <a:off x="7447882" y="2864622"/>
                <a:ext cx="3235210" cy="3968205"/>
                <a:chOff x="432297" y="1330792"/>
                <a:chExt cx="4419194" cy="5420442"/>
              </a:xfrm>
            </p:grpSpPr>
            <p:pic>
              <p:nvPicPr>
                <p:cNvPr id="147" name="Picture 150"/>
                <p:cNvPicPr>
                  <a:picLocks noChangeAspect="1"/>
                </p:cNvPicPr>
                <p:nvPr/>
              </p:nvPicPr>
              <p:blipFill rotWithShape="1">
                <a:blip r:embed="rId1" cstate="screen">
                  <a:extLst>
                    <a:ext uri="{BEBA8EAE-BF5A-486C-A8C5-ECC9F3942E4B}">
                      <a14:imgProps xmlns:a14="http://schemas.microsoft.com/office/drawing/2010/main">
                        <a14:imgLayer r:embed="rId2">
                          <a14:imgEffect>
                            <a14:artisticCrisscrossEtching trans="75000"/>
                          </a14:imgEffect>
                        </a14:imgLayer>
                      </a14:imgProps>
                    </a:ext>
                  </a:extLst>
                </a:blip>
                <a:srcRect/>
                <a:stretch>
                  <a:fillRect/>
                </a:stretch>
              </p:blipFill>
              <p:spPr>
                <a:xfrm>
                  <a:off x="432297" y="1330792"/>
                  <a:ext cx="4419194" cy="3587119"/>
                </a:xfrm>
                <a:prstGeom prst="rect">
                  <a:avLst/>
                </a:prstGeom>
              </p:spPr>
            </p:pic>
            <p:pic>
              <p:nvPicPr>
                <p:cNvPr id="148" name="Picture Placeholder 17"/>
                <p:cNvPicPr>
                  <a:picLocks noChangeAspect="1"/>
                </p:cNvPicPr>
                <p:nvPr/>
              </p:nvPicPr>
              <p:blipFill>
                <a:blip r:embed="rId3" cstate="screen">
                  <a:extLst>
                    <a:ext uri="{96DAC541-7B7A-43D3-8B79-37D633B846F1}">
                      <asvg:svgBlip xmlns:asvg="http://schemas.microsoft.com/office/drawing/2016/SVG/main" r:embed="rId4"/>
                    </a:ext>
                  </a:extLst>
                </a:blip>
                <a:srcRect/>
                <a:stretch>
                  <a:fillRect/>
                </a:stretch>
              </p:blipFill>
              <p:spPr>
                <a:xfrm>
                  <a:off x="1541665" y="4351302"/>
                  <a:ext cx="2234037" cy="2399932"/>
                </a:xfrm>
                <a:prstGeom prst="rect">
                  <a:avLst/>
                </a:prstGeom>
              </p:spPr>
            </p:pic>
          </p:grpSp>
          <p:grpSp>
            <p:nvGrpSpPr>
              <p:cNvPr id="116" name="Group 119"/>
              <p:cNvGrpSpPr/>
              <p:nvPr/>
            </p:nvGrpSpPr>
            <p:grpSpPr>
              <a:xfrm>
                <a:off x="7944830" y="3134907"/>
                <a:ext cx="2326950" cy="2246010"/>
                <a:chOff x="3357095" y="1694602"/>
                <a:chExt cx="3031982" cy="3067978"/>
              </a:xfrm>
            </p:grpSpPr>
            <p:sp>
              <p:nvSpPr>
                <p:cNvPr id="144" name="Rectangle 147"/>
                <p:cNvSpPr/>
                <p:nvPr/>
              </p:nvSpPr>
              <p:spPr>
                <a:xfrm>
                  <a:off x="3859967" y="2662738"/>
                  <a:ext cx="1942956" cy="870807"/>
                </a:xfrm>
                <a:prstGeom prst="rect">
                  <a:avLst/>
                </a:prstGeom>
                <a:solidFill>
                  <a:srgbClr val="FDF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Noto Sans SC Regular" panose="020B0500000000000000" pitchFamily="34" charset="-122"/>
                    <a:ea typeface="Noto Sans SC Regular" panose="020B0500000000000000" pitchFamily="34" charset="-122"/>
                  </a:endParaRPr>
                </a:p>
              </p:txBody>
            </p:sp>
            <p:sp>
              <p:nvSpPr>
                <p:cNvPr id="145" name="Rectangle 148"/>
                <p:cNvSpPr/>
                <p:nvPr/>
              </p:nvSpPr>
              <p:spPr>
                <a:xfrm>
                  <a:off x="3357095" y="1694602"/>
                  <a:ext cx="3031982" cy="1038390"/>
                </a:xfrm>
                <a:prstGeom prst="rect">
                  <a:avLst/>
                </a:prstGeom>
                <a:solidFill>
                  <a:srgbClr val="FDF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Noto Sans SC Regular" panose="020B0500000000000000" pitchFamily="34" charset="-122"/>
                    <a:ea typeface="Noto Sans SC Regular" panose="020B0500000000000000" pitchFamily="34" charset="-122"/>
                  </a:endParaRPr>
                </a:p>
              </p:txBody>
            </p:sp>
            <p:sp>
              <p:nvSpPr>
                <p:cNvPr id="146" name="Rectangle 149"/>
                <p:cNvSpPr/>
                <p:nvPr/>
              </p:nvSpPr>
              <p:spPr>
                <a:xfrm>
                  <a:off x="4269923" y="3679799"/>
                  <a:ext cx="1170117" cy="1082781"/>
                </a:xfrm>
                <a:prstGeom prst="rect">
                  <a:avLst/>
                </a:prstGeom>
                <a:solidFill>
                  <a:srgbClr val="FDF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Noto Sans SC Regular" panose="020B0500000000000000" pitchFamily="34" charset="-122"/>
                    <a:ea typeface="Noto Sans SC Regular" panose="020B0500000000000000" pitchFamily="34" charset="-122"/>
                  </a:endParaRPr>
                </a:p>
              </p:txBody>
            </p:sp>
          </p:grpSp>
          <p:pic>
            <p:nvPicPr>
              <p:cNvPr id="117" name="Picture 120"/>
              <p:cNvPicPr>
                <a:picLocks noChangeAspect="1"/>
              </p:cNvPicPr>
              <p:nvPr/>
            </p:nvPicPr>
            <p:blipFill>
              <a:blip r:embed="rId5" cstate="screen">
                <a:duotone>
                  <a:schemeClr val="accent1">
                    <a:shade val="45000"/>
                    <a:satMod val="135000"/>
                  </a:schemeClr>
                  <a:prstClr val="white"/>
                </a:duotone>
              </a:blip>
              <a:stretch>
                <a:fillRect/>
              </a:stretch>
            </p:blipFill>
            <p:spPr>
              <a:xfrm>
                <a:off x="8493696" y="3241966"/>
                <a:ext cx="520377" cy="539064"/>
              </a:xfrm>
              <a:prstGeom prst="rect">
                <a:avLst/>
              </a:prstGeom>
            </p:spPr>
          </p:pic>
          <p:grpSp>
            <p:nvGrpSpPr>
              <p:cNvPr id="118" name="Group 122"/>
              <p:cNvGrpSpPr/>
              <p:nvPr/>
            </p:nvGrpSpPr>
            <p:grpSpPr>
              <a:xfrm>
                <a:off x="8534138" y="4686777"/>
                <a:ext cx="619418" cy="726826"/>
                <a:chOff x="2094022" y="3588665"/>
                <a:chExt cx="846106" cy="992821"/>
              </a:xfrm>
            </p:grpSpPr>
            <p:pic>
              <p:nvPicPr>
                <p:cNvPr id="142" name="Picture 145" descr="RMIL_Business_Risk_and_Performance_Analysis_Bark_RGB.png"/>
                <p:cNvPicPr>
                  <a:picLocks noChangeAspect="1"/>
                </p:cNvPicPr>
                <p:nvPr/>
              </p:nvPicPr>
              <p:blipFill>
                <a:blip r:embed="rId6" cstate="screen">
                  <a:duotone>
                    <a:schemeClr val="accent4">
                      <a:shade val="45000"/>
                      <a:satMod val="135000"/>
                    </a:schemeClr>
                    <a:prstClr val="white"/>
                  </a:duotone>
                </a:blip>
                <a:stretch>
                  <a:fillRect/>
                </a:stretch>
              </p:blipFill>
              <p:spPr>
                <a:xfrm>
                  <a:off x="2143637" y="3588665"/>
                  <a:ext cx="796491" cy="645633"/>
                </a:xfrm>
                <a:prstGeom prst="rect">
                  <a:avLst/>
                </a:prstGeom>
              </p:spPr>
            </p:pic>
            <p:sp>
              <p:nvSpPr>
                <p:cNvPr id="143" name="Rectangle 146"/>
                <p:cNvSpPr/>
                <p:nvPr/>
              </p:nvSpPr>
              <p:spPr>
                <a:xfrm>
                  <a:off x="2094022" y="4119032"/>
                  <a:ext cx="766817" cy="462454"/>
                </a:xfrm>
                <a:prstGeom prst="rect">
                  <a:avLst/>
                </a:prstGeom>
              </p:spPr>
              <p:txBody>
                <a:bodyPr wrap="none">
                  <a:spAutoFit/>
                </a:bodyPr>
                <a:lstStyle/>
                <a:p>
                  <a:pPr algn="ctr"/>
                  <a:r>
                    <a:rPr lang="en-US" sz="800" dirty="0">
                      <a:latin typeface="Noto Sans SC Regular" panose="020B0500000000000000" pitchFamily="34" charset="-122"/>
                      <a:ea typeface="Noto Sans SC Regular" panose="020B0500000000000000" pitchFamily="34" charset="-122"/>
                      <a:cs typeface="Oracle Sans Light" panose="020B0403020204020204" pitchFamily="34" charset="0"/>
                    </a:rPr>
                    <a:t>Auto </a:t>
                  </a:r>
                  <a:br>
                    <a:rPr lang="en-US" sz="800" dirty="0">
                      <a:latin typeface="Noto Sans SC Regular" panose="020B0500000000000000" pitchFamily="34" charset="-122"/>
                      <a:ea typeface="Noto Sans SC Regular" panose="020B0500000000000000" pitchFamily="34" charset="-122"/>
                      <a:cs typeface="Oracle Sans Light" panose="020B0403020204020204" pitchFamily="34" charset="0"/>
                    </a:rPr>
                  </a:br>
                  <a:r>
                    <a:rPr lang="en-US" sz="800" dirty="0">
                      <a:latin typeface="Noto Sans SC Regular" panose="020B0500000000000000" pitchFamily="34" charset="-122"/>
                      <a:ea typeface="Noto Sans SC Regular" panose="020B0500000000000000" pitchFamily="34" charset="-122"/>
                      <a:cs typeface="Oracle Sans Light" panose="020B0403020204020204" pitchFamily="34" charset="0"/>
                    </a:rPr>
                    <a:t>Insights</a:t>
                  </a:r>
                  <a:endParaRPr lang="en-US" sz="800" dirty="0">
                    <a:latin typeface="Noto Sans SC Regular" panose="020B0500000000000000" pitchFamily="34" charset="-122"/>
                    <a:ea typeface="Noto Sans SC Regular" panose="020B0500000000000000" pitchFamily="34" charset="-122"/>
                  </a:endParaRPr>
                </a:p>
              </p:txBody>
            </p:sp>
          </p:grpSp>
          <p:grpSp>
            <p:nvGrpSpPr>
              <p:cNvPr id="119" name="Group 123"/>
              <p:cNvGrpSpPr/>
              <p:nvPr/>
            </p:nvGrpSpPr>
            <p:grpSpPr>
              <a:xfrm>
                <a:off x="9057805" y="4604161"/>
                <a:ext cx="565589" cy="686332"/>
                <a:chOff x="1529352" y="2666780"/>
                <a:chExt cx="772577" cy="937508"/>
              </a:xfrm>
            </p:grpSpPr>
            <p:pic>
              <p:nvPicPr>
                <p:cNvPr id="140" name="Picture 143" descr="New Icon_Machine Learning - Bark.png"/>
                <p:cNvPicPr>
                  <a:picLocks noChangeAspect="1"/>
                </p:cNvPicPr>
                <p:nvPr/>
              </p:nvPicPr>
              <p:blipFill>
                <a:blip r:embed="rId7" cstate="screen">
                  <a:duotone>
                    <a:schemeClr val="accent4">
                      <a:shade val="45000"/>
                      <a:satMod val="135000"/>
                    </a:schemeClr>
                    <a:prstClr val="white"/>
                  </a:duotone>
                </a:blip>
                <a:stretch>
                  <a:fillRect/>
                </a:stretch>
              </p:blipFill>
              <p:spPr>
                <a:xfrm>
                  <a:off x="1556496" y="2666780"/>
                  <a:ext cx="745433" cy="871334"/>
                </a:xfrm>
                <a:prstGeom prst="rect">
                  <a:avLst/>
                </a:prstGeom>
              </p:spPr>
            </p:pic>
            <p:sp>
              <p:nvSpPr>
                <p:cNvPr id="141" name="Rectangle 144"/>
                <p:cNvSpPr/>
                <p:nvPr/>
              </p:nvSpPr>
              <p:spPr>
                <a:xfrm>
                  <a:off x="1529352" y="3309998"/>
                  <a:ext cx="762436" cy="294290"/>
                </a:xfrm>
                <a:prstGeom prst="rect">
                  <a:avLst/>
                </a:prstGeom>
              </p:spPr>
              <p:txBody>
                <a:bodyPr wrap="none">
                  <a:spAutoFit/>
                </a:bodyPr>
                <a:lstStyle/>
                <a:p>
                  <a:pPr algn="ctr"/>
                  <a:r>
                    <a:rPr lang="en-US" sz="800" dirty="0" err="1">
                      <a:latin typeface="Noto Sans SC Regular" panose="020B0500000000000000" pitchFamily="34" charset="-122"/>
                      <a:ea typeface="Noto Sans SC Regular" panose="020B0500000000000000" pitchFamily="34" charset="-122"/>
                      <a:cs typeface="Oracle Sans Light" panose="020B0403020204020204" pitchFamily="34" charset="0"/>
                    </a:rPr>
                    <a:t>AutoML</a:t>
                  </a:r>
                  <a:endParaRPr lang="en-US" sz="800" dirty="0">
                    <a:latin typeface="Noto Sans SC Regular" panose="020B0500000000000000" pitchFamily="34" charset="-122"/>
                    <a:ea typeface="Noto Sans SC Regular" panose="020B0500000000000000" pitchFamily="34" charset="-122"/>
                  </a:endParaRPr>
                </a:p>
              </p:txBody>
            </p:sp>
          </p:grpSp>
          <p:grpSp>
            <p:nvGrpSpPr>
              <p:cNvPr id="120" name="Group 124"/>
              <p:cNvGrpSpPr/>
              <p:nvPr/>
            </p:nvGrpSpPr>
            <p:grpSpPr>
              <a:xfrm>
                <a:off x="7694365" y="3239643"/>
                <a:ext cx="486108" cy="679185"/>
                <a:chOff x="794912" y="1817417"/>
                <a:chExt cx="664008" cy="927746"/>
              </a:xfrm>
            </p:grpSpPr>
            <p:pic>
              <p:nvPicPr>
                <p:cNvPr id="138" name="Picture 141" descr="thumbnail_graph_bark.png"/>
                <p:cNvPicPr>
                  <a:picLocks noChangeAspect="1"/>
                </p:cNvPicPr>
                <p:nvPr/>
              </p:nvPicPr>
              <p:blipFill>
                <a:blip r:embed="rId8" cstate="screen">
                  <a:duotone>
                    <a:schemeClr val="accent1">
                      <a:shade val="45000"/>
                      <a:satMod val="135000"/>
                    </a:schemeClr>
                    <a:prstClr val="white"/>
                  </a:duotone>
                </a:blip>
                <a:stretch>
                  <a:fillRect/>
                </a:stretch>
              </p:blipFill>
              <p:spPr>
                <a:xfrm>
                  <a:off x="794912" y="1817417"/>
                  <a:ext cx="664008" cy="742688"/>
                </a:xfrm>
                <a:prstGeom prst="rect">
                  <a:avLst/>
                </a:prstGeom>
              </p:spPr>
            </p:pic>
            <p:sp>
              <p:nvSpPr>
                <p:cNvPr id="139" name="Rectangle 142"/>
                <p:cNvSpPr/>
                <p:nvPr/>
              </p:nvSpPr>
              <p:spPr>
                <a:xfrm>
                  <a:off x="796367" y="2450873"/>
                  <a:ext cx="655143" cy="294290"/>
                </a:xfrm>
                <a:prstGeom prst="rect">
                  <a:avLst/>
                </a:prstGeom>
              </p:spPr>
              <p:txBody>
                <a:bodyPr wrap="none">
                  <a:spAutoFit/>
                </a:bodyPr>
                <a:lstStyle/>
                <a:p>
                  <a:pPr algn="ctr"/>
                  <a:r>
                    <a:rPr lang="en-US" sz="800" dirty="0">
                      <a:latin typeface="Noto Sans SC Regular" panose="020B0500000000000000" pitchFamily="34" charset="-122"/>
                      <a:ea typeface="Noto Sans SC Regular" panose="020B0500000000000000" pitchFamily="34" charset="-122"/>
                      <a:cs typeface="Oracle Sans Light" panose="020B0403020204020204" pitchFamily="34" charset="0"/>
                    </a:rPr>
                    <a:t>Graph</a:t>
                  </a:r>
                  <a:endParaRPr lang="en-US" sz="800" dirty="0">
                    <a:latin typeface="Noto Sans SC Regular" panose="020B0500000000000000" pitchFamily="34" charset="-122"/>
                    <a:ea typeface="Noto Sans SC Regular" panose="020B0500000000000000" pitchFamily="34" charset="-122"/>
                  </a:endParaRPr>
                </a:p>
              </p:txBody>
            </p:sp>
          </p:grpSp>
          <p:sp>
            <p:nvSpPr>
              <p:cNvPr id="121" name="Rectangle 125"/>
              <p:cNvSpPr/>
              <p:nvPr/>
            </p:nvSpPr>
            <p:spPr>
              <a:xfrm>
                <a:off x="9463810" y="3703385"/>
                <a:ext cx="671979" cy="215444"/>
              </a:xfrm>
              <a:prstGeom prst="rect">
                <a:avLst/>
              </a:prstGeom>
            </p:spPr>
            <p:txBody>
              <a:bodyPr wrap="none">
                <a:spAutoFit/>
              </a:bodyPr>
              <a:lstStyle/>
              <a:p>
                <a:pPr algn="ctr"/>
                <a:r>
                  <a:rPr lang="en-US" sz="800" dirty="0">
                    <a:latin typeface="Noto Sans SC Regular" panose="020B0500000000000000" pitchFamily="34" charset="-122"/>
                    <a:ea typeface="Noto Sans SC Regular" panose="020B0500000000000000" pitchFamily="34" charset="-122"/>
                    <a:cs typeface="Oracle Sans Light" panose="020B0403020204020204" pitchFamily="34" charset="0"/>
                  </a:rPr>
                  <a:t>Relational</a:t>
                </a:r>
                <a:endParaRPr lang="en-US" sz="800" dirty="0">
                  <a:latin typeface="Noto Sans SC Regular" panose="020B0500000000000000" pitchFamily="34" charset="-122"/>
                  <a:ea typeface="Noto Sans SC Regular" panose="020B0500000000000000" pitchFamily="34" charset="-122"/>
                </a:endParaRPr>
              </a:p>
            </p:txBody>
          </p:sp>
          <p:pic>
            <p:nvPicPr>
              <p:cNvPr id="122" name="Picture 126" descr="New Icon_Machine Learning - Bark.png"/>
              <p:cNvPicPr>
                <a:picLocks noChangeAspect="1"/>
              </p:cNvPicPr>
              <p:nvPr/>
            </p:nvPicPr>
            <p:blipFill>
              <a:blip r:embed="rId9" cstate="screen">
                <a:duotone>
                  <a:schemeClr val="accent1">
                    <a:shade val="45000"/>
                    <a:satMod val="135000"/>
                  </a:schemeClr>
                  <a:prstClr val="white"/>
                </a:duotone>
              </a:blip>
              <a:stretch>
                <a:fillRect/>
              </a:stretch>
            </p:blipFill>
            <p:spPr>
              <a:xfrm>
                <a:off x="9936234" y="3206533"/>
                <a:ext cx="569915" cy="609931"/>
              </a:xfrm>
              <a:prstGeom prst="rect">
                <a:avLst/>
              </a:prstGeom>
            </p:spPr>
          </p:pic>
          <p:sp>
            <p:nvSpPr>
              <p:cNvPr id="123" name="Rectangle 127"/>
              <p:cNvSpPr/>
              <p:nvPr/>
            </p:nvSpPr>
            <p:spPr>
              <a:xfrm>
                <a:off x="10049740" y="3703385"/>
                <a:ext cx="333746" cy="215444"/>
              </a:xfrm>
              <a:prstGeom prst="rect">
                <a:avLst/>
              </a:prstGeom>
            </p:spPr>
            <p:txBody>
              <a:bodyPr wrap="none">
                <a:spAutoFit/>
              </a:bodyPr>
              <a:lstStyle/>
              <a:p>
                <a:pPr algn="ctr"/>
                <a:r>
                  <a:rPr lang="en-US" sz="800" dirty="0">
                    <a:latin typeface="Noto Sans SC Regular" panose="020B0500000000000000" pitchFamily="34" charset="-122"/>
                    <a:ea typeface="Noto Sans SC Regular" panose="020B0500000000000000" pitchFamily="34" charset="-122"/>
                    <a:cs typeface="Oracle Sans Light" panose="020B0403020204020204" pitchFamily="34" charset="0"/>
                  </a:rPr>
                  <a:t>ML</a:t>
                </a:r>
                <a:endParaRPr lang="en-US" sz="800" dirty="0">
                  <a:latin typeface="Noto Sans SC Regular" panose="020B0500000000000000" pitchFamily="34" charset="-122"/>
                  <a:ea typeface="Noto Sans SC Regular" panose="020B0500000000000000" pitchFamily="34" charset="-122"/>
                </a:endParaRPr>
              </a:p>
            </p:txBody>
          </p:sp>
          <p:sp>
            <p:nvSpPr>
              <p:cNvPr id="124" name="Rectangle 128"/>
              <p:cNvSpPr/>
              <p:nvPr/>
            </p:nvSpPr>
            <p:spPr>
              <a:xfrm>
                <a:off x="8901742" y="3703385"/>
                <a:ext cx="684803" cy="215444"/>
              </a:xfrm>
              <a:prstGeom prst="rect">
                <a:avLst/>
              </a:prstGeom>
            </p:spPr>
            <p:txBody>
              <a:bodyPr wrap="none">
                <a:spAutoFit/>
              </a:bodyPr>
              <a:lstStyle/>
              <a:p>
                <a:pPr algn="ctr"/>
                <a:r>
                  <a:rPr lang="en-US" sz="800" dirty="0">
                    <a:latin typeface="Noto Sans SC Regular" panose="020B0500000000000000" pitchFamily="34" charset="-122"/>
                    <a:ea typeface="Noto Sans SC Regular" panose="020B0500000000000000" pitchFamily="34" charset="-122"/>
                    <a:cs typeface="Oracle Sans Light" panose="020B0403020204020204" pitchFamily="34" charset="0"/>
                  </a:rPr>
                  <a:t>Document</a:t>
                </a:r>
                <a:endParaRPr lang="en-US" sz="800" dirty="0">
                  <a:latin typeface="Noto Sans SC Regular" panose="020B0500000000000000" pitchFamily="34" charset="-122"/>
                  <a:ea typeface="Noto Sans SC Regular" panose="020B0500000000000000" pitchFamily="34" charset="-122"/>
                </a:endParaRPr>
              </a:p>
            </p:txBody>
          </p:sp>
          <p:grpSp>
            <p:nvGrpSpPr>
              <p:cNvPr id="125" name="Group 129"/>
              <p:cNvGrpSpPr/>
              <p:nvPr/>
            </p:nvGrpSpPr>
            <p:grpSpPr>
              <a:xfrm>
                <a:off x="8150121" y="3931932"/>
                <a:ext cx="1848949" cy="700390"/>
                <a:chOff x="8150121" y="3931932"/>
                <a:chExt cx="1848949" cy="700390"/>
              </a:xfrm>
            </p:grpSpPr>
            <p:pic>
              <p:nvPicPr>
                <p:cNvPr id="132" name="Picture 135" descr="thumbnail_upload-cloud_bark.png"/>
                <p:cNvPicPr>
                  <a:picLocks noChangeAspect="1"/>
                </p:cNvPicPr>
                <p:nvPr/>
              </p:nvPicPr>
              <p:blipFill>
                <a:blip r:embed="rId10" cstate="screen">
                  <a:duotone>
                    <a:schemeClr val="accent3">
                      <a:shade val="45000"/>
                      <a:satMod val="135000"/>
                    </a:schemeClr>
                    <a:prstClr val="white"/>
                  </a:duotone>
                  <a:extLst>
                    <a:ext uri="{BEBA8EAE-BF5A-486C-A8C5-ECC9F3942E4B}">
                      <a14:imgProps xmlns:a14="http://schemas.microsoft.com/office/drawing/2010/main">
                        <a14:imgLayer r:embed="rId11">
                          <a14:imgEffect>
                            <a14:saturation sat="400000"/>
                          </a14:imgEffect>
                        </a14:imgLayer>
                      </a14:imgProps>
                    </a:ext>
                  </a:extLst>
                </a:blip>
                <a:stretch>
                  <a:fillRect/>
                </a:stretch>
              </p:blipFill>
              <p:spPr>
                <a:xfrm>
                  <a:off x="8746645" y="3932667"/>
                  <a:ext cx="505602" cy="590015"/>
                </a:xfrm>
                <a:prstGeom prst="rect">
                  <a:avLst/>
                </a:prstGeom>
              </p:spPr>
            </p:pic>
            <p:sp>
              <p:nvSpPr>
                <p:cNvPr id="133" name="Rectangle 136"/>
                <p:cNvSpPr/>
                <p:nvPr/>
              </p:nvSpPr>
              <p:spPr>
                <a:xfrm>
                  <a:off x="8780096" y="4416878"/>
                  <a:ext cx="425117" cy="215444"/>
                </a:xfrm>
                <a:prstGeom prst="rect">
                  <a:avLst/>
                </a:prstGeom>
              </p:spPr>
              <p:txBody>
                <a:bodyPr wrap="none">
                  <a:spAutoFit/>
                </a:bodyPr>
                <a:lstStyle/>
                <a:p>
                  <a:pPr algn="ctr"/>
                  <a:r>
                    <a:rPr lang="en-US" sz="800" dirty="0">
                      <a:latin typeface="Noto Sans SC Regular" panose="020B0500000000000000" pitchFamily="34" charset="-122"/>
                      <a:ea typeface="Noto Sans SC Regular" panose="020B0500000000000000" pitchFamily="34" charset="-122"/>
                      <a:cs typeface="Oracle Sans Light" panose="020B0403020204020204" pitchFamily="34" charset="0"/>
                    </a:rPr>
                    <a:t>Load</a:t>
                  </a:r>
                  <a:endParaRPr lang="en-US" sz="800" dirty="0">
                    <a:latin typeface="Noto Sans SC Regular" panose="020B0500000000000000" pitchFamily="34" charset="-122"/>
                    <a:ea typeface="Noto Sans SC Regular" panose="020B0500000000000000" pitchFamily="34" charset="-122"/>
                  </a:endParaRPr>
                </a:p>
              </p:txBody>
            </p:sp>
            <p:pic>
              <p:nvPicPr>
                <p:cNvPr id="134" name="Picture 137" descr="thumbnail_transform_bark.png"/>
                <p:cNvPicPr>
                  <a:picLocks noChangeAspect="1"/>
                </p:cNvPicPr>
                <p:nvPr/>
              </p:nvPicPr>
              <p:blipFill>
                <a:blip r:embed="rId12" cstate="screen">
                  <a:duotone>
                    <a:schemeClr val="accent3">
                      <a:shade val="45000"/>
                      <a:satMod val="135000"/>
                    </a:schemeClr>
                    <a:prstClr val="white"/>
                  </a:duotone>
                </a:blip>
                <a:stretch>
                  <a:fillRect/>
                </a:stretch>
              </p:blipFill>
              <p:spPr>
                <a:xfrm>
                  <a:off x="9413356" y="3931932"/>
                  <a:ext cx="503276" cy="587298"/>
                </a:xfrm>
                <a:prstGeom prst="rect">
                  <a:avLst/>
                </a:prstGeom>
              </p:spPr>
            </p:pic>
            <p:sp>
              <p:nvSpPr>
                <p:cNvPr id="135" name="Rectangle 138"/>
                <p:cNvSpPr/>
                <p:nvPr/>
              </p:nvSpPr>
              <p:spPr>
                <a:xfrm>
                  <a:off x="9314267" y="4416878"/>
                  <a:ext cx="684803" cy="215444"/>
                </a:xfrm>
                <a:prstGeom prst="rect">
                  <a:avLst/>
                </a:prstGeom>
              </p:spPr>
              <p:txBody>
                <a:bodyPr wrap="none">
                  <a:spAutoFit/>
                </a:bodyPr>
                <a:lstStyle/>
                <a:p>
                  <a:pPr algn="ctr"/>
                  <a:r>
                    <a:rPr lang="en-US" sz="800" dirty="0">
                      <a:latin typeface="Noto Sans SC Regular" panose="020B0500000000000000" pitchFamily="34" charset="-122"/>
                      <a:ea typeface="Noto Sans SC Regular" panose="020B0500000000000000" pitchFamily="34" charset="-122"/>
                      <a:cs typeface="Oracle Sans Light" panose="020B0403020204020204" pitchFamily="34" charset="0"/>
                    </a:rPr>
                    <a:t>Transform</a:t>
                  </a:r>
                  <a:endParaRPr lang="en-US" sz="800" dirty="0">
                    <a:latin typeface="Noto Sans SC Regular" panose="020B0500000000000000" pitchFamily="34" charset="-122"/>
                    <a:ea typeface="Noto Sans SC Regular" panose="020B0500000000000000" pitchFamily="34" charset="-122"/>
                  </a:endParaRPr>
                </a:p>
              </p:txBody>
            </p:sp>
            <p:sp>
              <p:nvSpPr>
                <p:cNvPr id="136" name="Rectangle 139"/>
                <p:cNvSpPr/>
                <p:nvPr/>
              </p:nvSpPr>
              <p:spPr>
                <a:xfrm>
                  <a:off x="8150121" y="4416878"/>
                  <a:ext cx="596638" cy="215444"/>
                </a:xfrm>
                <a:prstGeom prst="rect">
                  <a:avLst/>
                </a:prstGeom>
              </p:spPr>
              <p:txBody>
                <a:bodyPr wrap="none">
                  <a:spAutoFit/>
                </a:bodyPr>
                <a:lstStyle/>
                <a:p>
                  <a:pPr algn="ctr"/>
                  <a:r>
                    <a:rPr lang="en-US" sz="800" dirty="0">
                      <a:latin typeface="Noto Sans SC Regular" panose="020B0500000000000000" pitchFamily="34" charset="-122"/>
                      <a:ea typeface="Noto Sans SC Regular" panose="020B0500000000000000" pitchFamily="34" charset="-122"/>
                      <a:cs typeface="Oracle Sans Light" panose="020B0403020204020204" pitchFamily="34" charset="0"/>
                    </a:rPr>
                    <a:t>Discover</a:t>
                  </a:r>
                  <a:endParaRPr lang="en-US" sz="800" dirty="0">
                    <a:latin typeface="Noto Sans SC Regular" panose="020B0500000000000000" pitchFamily="34" charset="-122"/>
                    <a:ea typeface="Noto Sans SC Regular" panose="020B0500000000000000" pitchFamily="34" charset="-122"/>
                  </a:endParaRPr>
                </a:p>
              </p:txBody>
            </p:sp>
            <p:pic>
              <p:nvPicPr>
                <p:cNvPr id="137" name="Picture 4" descr="Spyglass Icons - Download Free Vector Icons | Noun Project"/>
                <p:cNvPicPr>
                  <a:picLocks noChangeAspect="1" noChangeArrowheads="1"/>
                </p:cNvPicPr>
                <p:nvPr/>
              </p:nvPicPr>
              <p:blipFill>
                <a:blip r:embed="rId13" cstate="screen">
                  <a:duotone>
                    <a:schemeClr val="accent3">
                      <a:shade val="45000"/>
                      <a:satMod val="135000"/>
                    </a:schemeClr>
                    <a:prstClr val="white"/>
                  </a:duotone>
                  <a:extLst>
                    <a:ext uri="{BEBA8EAE-BF5A-486C-A8C5-ECC9F3942E4B}">
                      <a14:imgProps xmlns:a14="http://schemas.microsoft.com/office/drawing/2010/main">
                        <a14:imgLayer r:embed="rId14">
                          <a14:imgEffect>
                            <a14:saturation sat="400000"/>
                          </a14:imgEffect>
                        </a14:imgLayer>
                      </a14:imgProps>
                    </a:ext>
                  </a:extLst>
                </a:blip>
                <a:srcRect/>
                <a:stretch>
                  <a:fillRect/>
                </a:stretch>
              </p:blipFill>
              <p:spPr bwMode="auto">
                <a:xfrm rot="20943666">
                  <a:off x="8191820" y="4005422"/>
                  <a:ext cx="377718" cy="3777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6" name="Group 130"/>
              <p:cNvGrpSpPr/>
              <p:nvPr/>
            </p:nvGrpSpPr>
            <p:grpSpPr>
              <a:xfrm>
                <a:off x="8075135" y="3262598"/>
                <a:ext cx="521297" cy="656231"/>
                <a:chOff x="1315032" y="1848771"/>
                <a:chExt cx="712076" cy="896391"/>
              </a:xfrm>
            </p:grpSpPr>
            <p:sp>
              <p:nvSpPr>
                <p:cNvPr id="130" name="Rectangle 133"/>
                <p:cNvSpPr/>
                <p:nvPr/>
              </p:nvSpPr>
              <p:spPr>
                <a:xfrm>
                  <a:off x="1315032" y="2450872"/>
                  <a:ext cx="712076" cy="294290"/>
                </a:xfrm>
                <a:prstGeom prst="rect">
                  <a:avLst/>
                </a:prstGeom>
              </p:spPr>
              <p:txBody>
                <a:bodyPr wrap="none">
                  <a:spAutoFit/>
                </a:bodyPr>
                <a:lstStyle/>
                <a:p>
                  <a:pPr algn="ctr"/>
                  <a:r>
                    <a:rPr lang="en-US" sz="800" dirty="0">
                      <a:latin typeface="Noto Sans SC Regular" panose="020B0500000000000000" pitchFamily="34" charset="-122"/>
                      <a:ea typeface="Noto Sans SC Regular" panose="020B0500000000000000" pitchFamily="34" charset="-122"/>
                      <a:cs typeface="Oracle Sans Light" panose="020B0403020204020204" pitchFamily="34" charset="0"/>
                    </a:rPr>
                    <a:t>Spatial</a:t>
                  </a:r>
                  <a:endParaRPr lang="en-US" sz="800" dirty="0">
                    <a:latin typeface="Noto Sans SC Regular" panose="020B0500000000000000" pitchFamily="34" charset="-122"/>
                    <a:ea typeface="Noto Sans SC Regular" panose="020B0500000000000000" pitchFamily="34" charset="-122"/>
                  </a:endParaRPr>
                </a:p>
              </p:txBody>
            </p:sp>
            <p:pic>
              <p:nvPicPr>
                <p:cNvPr id="131" name="Picture 134"/>
                <p:cNvPicPr>
                  <a:picLocks noChangeAspect="1"/>
                </p:cNvPicPr>
                <p:nvPr/>
              </p:nvPicPr>
              <p:blipFill>
                <a:blip r:embed="rId15" cstate="screen">
                  <a:duotone>
                    <a:schemeClr val="accent1">
                      <a:shade val="45000"/>
                      <a:satMod val="135000"/>
                    </a:schemeClr>
                    <a:prstClr val="white"/>
                  </a:duotone>
                </a:blip>
                <a:stretch>
                  <a:fillRect/>
                </a:stretch>
              </p:blipFill>
              <p:spPr>
                <a:xfrm>
                  <a:off x="1331081" y="1848771"/>
                  <a:ext cx="679981" cy="679981"/>
                </a:xfrm>
                <a:prstGeom prst="rect">
                  <a:avLst/>
                </a:prstGeom>
              </p:spPr>
            </p:pic>
          </p:grpSp>
          <p:pic>
            <p:nvPicPr>
              <p:cNvPr id="127" name="Picture 131"/>
              <p:cNvPicPr>
                <a:picLocks noChangeAspect="1"/>
              </p:cNvPicPr>
              <p:nvPr/>
            </p:nvPicPr>
            <p:blipFill>
              <a:blip r:embed="rId16" cstate="screen">
                <a:duotone>
                  <a:schemeClr val="accent1">
                    <a:shade val="45000"/>
                    <a:satMod val="135000"/>
                  </a:schemeClr>
                  <a:prstClr val="white"/>
                </a:duotone>
              </a:blip>
              <a:stretch>
                <a:fillRect/>
              </a:stretch>
            </p:blipFill>
            <p:spPr>
              <a:xfrm>
                <a:off x="9462761" y="3252266"/>
                <a:ext cx="603768" cy="518464"/>
              </a:xfrm>
              <a:prstGeom prst="rect">
                <a:avLst/>
              </a:prstGeom>
            </p:spPr>
          </p:pic>
          <p:pic>
            <p:nvPicPr>
              <p:cNvPr id="128" name="Picture 132"/>
              <p:cNvPicPr>
                <a:picLocks noChangeAspect="1"/>
              </p:cNvPicPr>
              <p:nvPr/>
            </p:nvPicPr>
            <p:blipFill>
              <a:blip r:embed="rId17" cstate="screen">
                <a:duotone>
                  <a:schemeClr val="accent1">
                    <a:shade val="45000"/>
                    <a:satMod val="135000"/>
                  </a:schemeClr>
                  <a:prstClr val="white"/>
                </a:duotone>
              </a:blip>
              <a:stretch>
                <a:fillRect/>
              </a:stretch>
            </p:blipFill>
            <p:spPr>
              <a:xfrm>
                <a:off x="8946866" y="3229141"/>
                <a:ext cx="528336" cy="564715"/>
              </a:xfrm>
              <a:prstGeom prst="rect">
                <a:avLst/>
              </a:prstGeom>
            </p:spPr>
          </p:pic>
          <p:sp>
            <p:nvSpPr>
              <p:cNvPr id="129" name="Rectangle 121"/>
              <p:cNvSpPr/>
              <p:nvPr/>
            </p:nvSpPr>
            <p:spPr>
              <a:xfrm>
                <a:off x="8339832" y="3703385"/>
                <a:ext cx="779381" cy="338554"/>
              </a:xfrm>
              <a:prstGeom prst="rect">
                <a:avLst/>
              </a:prstGeom>
            </p:spPr>
            <p:txBody>
              <a:bodyPr wrap="none">
                <a:spAutoFit/>
              </a:bodyPr>
              <a:lstStyle/>
              <a:p>
                <a:pPr algn="ctr"/>
                <a:r>
                  <a:rPr lang="en-US" sz="800" dirty="0">
                    <a:latin typeface="Noto Sans SC Regular" panose="020B0500000000000000" pitchFamily="34" charset="-122"/>
                    <a:ea typeface="Noto Sans SC Regular" panose="020B0500000000000000" pitchFamily="34" charset="-122"/>
                    <a:cs typeface="Oracle Sans Light" panose="020B0403020204020204" pitchFamily="34" charset="0"/>
                  </a:rPr>
                  <a:t>Multi</a:t>
                </a:r>
                <a:br>
                  <a:rPr lang="en-US" sz="800" dirty="0">
                    <a:latin typeface="Noto Sans SC Regular" panose="020B0500000000000000" pitchFamily="34" charset="-122"/>
                    <a:ea typeface="Noto Sans SC Regular" panose="020B0500000000000000" pitchFamily="34" charset="-122"/>
                    <a:cs typeface="Oracle Sans Light" panose="020B0403020204020204" pitchFamily="34" charset="0"/>
                  </a:rPr>
                </a:br>
                <a:r>
                  <a:rPr lang="en-US" sz="800" dirty="0">
                    <a:latin typeface="Noto Sans SC Regular" panose="020B0500000000000000" pitchFamily="34" charset="-122"/>
                    <a:ea typeface="Noto Sans SC Regular" panose="020B0500000000000000" pitchFamily="34" charset="-122"/>
                    <a:cs typeface="Oracle Sans Light" panose="020B0403020204020204" pitchFamily="34" charset="0"/>
                  </a:rPr>
                  <a:t>dimensional</a:t>
                </a:r>
                <a:endParaRPr lang="en-US" sz="800" dirty="0">
                  <a:latin typeface="Noto Sans SC Regular" panose="020B0500000000000000" pitchFamily="34" charset="-122"/>
                  <a:ea typeface="Noto Sans SC Regular" panose="020B0500000000000000" pitchFamily="34" charset="-122"/>
                </a:endParaRPr>
              </a:p>
            </p:txBody>
          </p:sp>
        </p:grpSp>
        <p:sp>
          <p:nvSpPr>
            <p:cNvPr id="113" name="TextBox 6"/>
            <p:cNvSpPr txBox="1"/>
            <p:nvPr/>
          </p:nvSpPr>
          <p:spPr>
            <a:xfrm>
              <a:off x="8049157" y="914860"/>
              <a:ext cx="3491993" cy="369332"/>
            </a:xfrm>
            <a:prstGeom prst="rect">
              <a:avLst/>
            </a:prstGeom>
            <a:noFill/>
          </p:spPr>
          <p:txBody>
            <a:bodyPr wrap="square" rtlCol="0">
              <a:spAutoFit/>
            </a:bodyPr>
            <a:lstStyle/>
            <a:p>
              <a:pPr algn="ctr"/>
              <a:r>
                <a:rPr lang="en-US" b="1" dirty="0">
                  <a:latin typeface="Noto Sans SC Regular" panose="020B0500000000000000" pitchFamily="34" charset="-122"/>
                  <a:ea typeface="Noto Sans SC Regular" panose="020B0500000000000000" pitchFamily="34" charset="-122"/>
                </a:rPr>
                <a:t>Oracle’s </a:t>
              </a:r>
              <a:r>
                <a:rPr lang="zh-CN" altLang="en-US" b="1" dirty="0">
                  <a:latin typeface="Noto Sans SC Regular" panose="020B0500000000000000" pitchFamily="34" charset="-122"/>
                  <a:ea typeface="Noto Sans SC Regular" panose="020B0500000000000000" pitchFamily="34" charset="-122"/>
                </a:rPr>
                <a:t>融合数据库</a:t>
              </a:r>
              <a:endParaRPr lang="en-US" b="1" dirty="0">
                <a:latin typeface="Noto Sans SC Regular" panose="020B0500000000000000" pitchFamily="34" charset="-122"/>
                <a:ea typeface="Noto Sans SC Regular" panose="020B0500000000000000" pitchFamily="34" charset="-122"/>
              </a:endParaRPr>
            </a:p>
          </p:txBody>
        </p:sp>
        <p:sp>
          <p:nvSpPr>
            <p:cNvPr id="114" name="TextBox 155"/>
            <p:cNvSpPr txBox="1"/>
            <p:nvPr/>
          </p:nvSpPr>
          <p:spPr>
            <a:xfrm>
              <a:off x="8880279" y="4653967"/>
              <a:ext cx="1829748" cy="923330"/>
            </a:xfrm>
            <a:prstGeom prst="rect">
              <a:avLst/>
            </a:prstGeom>
            <a:noFill/>
          </p:spPr>
          <p:txBody>
            <a:bodyPr wrap="square" rtlCol="0">
              <a:spAutoFit/>
            </a:bodyPr>
            <a:lstStyle/>
            <a:p>
              <a:pPr algn="ctr"/>
              <a:r>
                <a:rPr lang="en-US" b="1" dirty="0">
                  <a:latin typeface="Noto Sans SC Regular" panose="020B0500000000000000" pitchFamily="34" charset="-122"/>
                  <a:ea typeface="Noto Sans SC Regular" panose="020B0500000000000000" pitchFamily="34" charset="-122"/>
                </a:rPr>
                <a:t>Oracle Autonomous Database</a:t>
              </a:r>
              <a:endParaRPr lang="en-US" b="1" dirty="0">
                <a:latin typeface="Noto Sans SC Regular" panose="020B0500000000000000" pitchFamily="34" charset="-122"/>
                <a:ea typeface="Noto Sans SC Regular" panose="020B0500000000000000" pitchFamily="34" charset="-122"/>
              </a:endParaRPr>
            </a:p>
          </p:txBody>
        </p:sp>
      </p:grpSp>
      <p:pic>
        <p:nvPicPr>
          <p:cNvPr id="149" name="Picture 127"/>
          <p:cNvPicPr>
            <a:picLocks noChangeAspect="1"/>
          </p:cNvPicPr>
          <p:nvPr/>
        </p:nvPicPr>
        <p:blipFill>
          <a:blip r:embed="rId18" cstate="screen"/>
          <a:stretch>
            <a:fillRect/>
          </a:stretch>
        </p:blipFill>
        <p:spPr>
          <a:xfrm>
            <a:off x="5637490" y="747158"/>
            <a:ext cx="3597227" cy="5138895"/>
          </a:xfrm>
          <a:prstGeom prst="rect">
            <a:avLst/>
          </a:prstGeom>
        </p:spPr>
      </p:pic>
      <p:sp>
        <p:nvSpPr>
          <p:cNvPr id="3" name="页脚占位符 2"/>
          <p:cNvSpPr>
            <a:spLocks noGrp="1"/>
          </p:cNvSpPr>
          <p:nvPr>
            <p:ph type="ftr" sz="quarter" idx="3"/>
          </p:nvPr>
        </p:nvSpPr>
        <p:spPr>
          <a:xfrm>
            <a:off x="1127759" y="6423978"/>
            <a:ext cx="5745379" cy="365125"/>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2022, Oracle and/or its affiliates</a:t>
            </a:r>
            <a:endParaRPr lang="en-US" dirty="0">
              <a:latin typeface="Noto Sans SC Regular" panose="020B0500000000000000" pitchFamily="34" charset="-122"/>
              <a:ea typeface="Noto Sans SC Regular" panose="020B0500000000000000" pitchFamily="34" charset="-122"/>
            </a:endParaRPr>
          </a:p>
        </p:txBody>
      </p:sp>
      <p:sp>
        <p:nvSpPr>
          <p:cNvPr id="4" name="灯片编号占位符 3"/>
          <p:cNvSpPr>
            <a:spLocks noGrp="1"/>
          </p:cNvSpPr>
          <p:nvPr>
            <p:ph type="sldNum" sz="quarter" idx="4"/>
          </p:nvPr>
        </p:nvSpPr>
        <p:spPr>
          <a:xfrm>
            <a:off x="762000" y="6423660"/>
            <a:ext cx="365760" cy="36576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5D60D9-5372-5F40-9443-0F9AE5BDC3C8}" type="slidenum">
              <a:rPr lang="en-US" smtClean="0"/>
            </a:fld>
            <a:endParaRPr lang="en-US" dirty="0">
              <a:latin typeface="Noto Sans SC Regular" panose="020B0500000000000000" pitchFamily="34" charset="-122"/>
              <a:ea typeface="Noto Sans SC Regular" panose="020B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68875" y="182403"/>
            <a:ext cx="10671048" cy="510293"/>
          </a:xfrm>
        </p:spPr>
        <p:txBody>
          <a:bodyPr/>
          <a:lstStyle/>
          <a:p>
            <a:r>
              <a:rPr lang="zh-CN" altLang="en-US" dirty="0">
                <a:latin typeface="Noto Sans SC Regular" panose="020B0500000000000000" pitchFamily="34" charset="-122"/>
                <a:ea typeface="Noto Sans SC Regular" panose="020B0500000000000000" pitchFamily="34" charset="-122"/>
              </a:rPr>
              <a:t>最高级别的高可用性</a:t>
            </a:r>
            <a:r>
              <a:rPr lang="en-US" altLang="zh-CN" dirty="0">
                <a:latin typeface="Noto Sans SC Regular" panose="020B0500000000000000" pitchFamily="34" charset="-122"/>
                <a:ea typeface="Noto Sans SC Regular" panose="020B0500000000000000" pitchFamily="34" charset="-122"/>
              </a:rPr>
              <a:t>+</a:t>
            </a:r>
            <a:r>
              <a:rPr lang="zh-CN" altLang="en-US" dirty="0">
                <a:latin typeface="Noto Sans SC Regular" panose="020B0500000000000000" pitchFamily="34" charset="-122"/>
                <a:ea typeface="Noto Sans SC Regular" panose="020B0500000000000000" pitchFamily="34" charset="-122"/>
              </a:rPr>
              <a:t>容错性</a:t>
            </a:r>
            <a:endParaRPr lang="en-US" dirty="0">
              <a:latin typeface="Noto Sans SC Regular" panose="020B0500000000000000" pitchFamily="34" charset="-122"/>
              <a:ea typeface="Noto Sans SC Regular" panose="020B0500000000000000" pitchFamily="34" charset="-122"/>
            </a:endParaRPr>
          </a:p>
        </p:txBody>
      </p:sp>
      <p:sp>
        <p:nvSpPr>
          <p:cNvPr id="5" name="内容占位符 4"/>
          <p:cNvSpPr>
            <a:spLocks noGrp="1"/>
          </p:cNvSpPr>
          <p:nvPr>
            <p:ph sz="quarter" idx="13"/>
          </p:nvPr>
        </p:nvSpPr>
        <p:spPr>
          <a:xfrm>
            <a:off x="751130" y="4643901"/>
            <a:ext cx="10671048" cy="1542243"/>
          </a:xfrm>
        </p:spPr>
        <p:txBody>
          <a:bodyPr>
            <a:normAutofit fontScale="92500" lnSpcReduction="20000"/>
          </a:bodyPr>
          <a:lstStyle/>
          <a:p>
            <a:pPr marL="285750" indent="-285750">
              <a:buFont typeface="Arial" panose="020B0604020202020204" pitchFamily="34" charset="0"/>
              <a:buChar char="•"/>
            </a:pPr>
            <a:r>
              <a:rPr lang="zh-CN" altLang="en-US" dirty="0">
                <a:latin typeface="Noto Sans SC Regular" panose="020B0500000000000000" pitchFamily="34" charset="-122"/>
                <a:ea typeface="Noto Sans SC Regular" panose="020B0500000000000000" pitchFamily="34" charset="-122"/>
              </a:rPr>
              <a:t>电气隔离的多节点分布式架构实现冗余和容错，从最底层硬件微码、</a:t>
            </a:r>
            <a:r>
              <a:rPr lang="en-US" altLang="zh-CN" dirty="0">
                <a:latin typeface="Noto Sans SC Regular" panose="020B0500000000000000" pitchFamily="34" charset="-122"/>
                <a:ea typeface="Noto Sans SC Regular" panose="020B0500000000000000" pitchFamily="34" charset="-122"/>
              </a:rPr>
              <a:t>BIOS</a:t>
            </a:r>
            <a:r>
              <a:rPr lang="zh-CN" altLang="en-US" dirty="0">
                <a:latin typeface="Noto Sans SC Regular" panose="020B0500000000000000" pitchFamily="34" charset="-122"/>
                <a:ea typeface="Noto Sans SC Regular" panose="020B0500000000000000" pitchFamily="34" charset="-122"/>
              </a:rPr>
              <a:t>、</a:t>
            </a:r>
            <a:r>
              <a:rPr lang="en-US" altLang="zh-CN" dirty="0">
                <a:latin typeface="Noto Sans SC Regular" panose="020B0500000000000000" pitchFamily="34" charset="-122"/>
                <a:ea typeface="Noto Sans SC Regular" panose="020B0500000000000000" pitchFamily="34" charset="-122"/>
              </a:rPr>
              <a:t>OS</a:t>
            </a:r>
            <a:r>
              <a:rPr lang="zh-CN" altLang="en-US" dirty="0">
                <a:latin typeface="Noto Sans SC Regular" panose="020B0500000000000000" pitchFamily="34" charset="-122"/>
                <a:ea typeface="Noto Sans SC Regular" panose="020B0500000000000000" pitchFamily="34" charset="-122"/>
              </a:rPr>
              <a:t>、内核、内网交换机、</a:t>
            </a:r>
            <a:r>
              <a:rPr lang="en-US" altLang="zh-CN" dirty="0">
                <a:latin typeface="Noto Sans SC Regular" panose="020B0500000000000000" pitchFamily="34" charset="-122"/>
                <a:ea typeface="Noto Sans SC Regular" panose="020B0500000000000000" pitchFamily="34" charset="-122"/>
              </a:rPr>
              <a:t>DB/GI</a:t>
            </a:r>
            <a:r>
              <a:rPr lang="zh-CN" altLang="en-US" dirty="0">
                <a:latin typeface="Noto Sans SC Regular" panose="020B0500000000000000" pitchFamily="34" charset="-122"/>
                <a:ea typeface="Noto Sans SC Regular" panose="020B0500000000000000" pitchFamily="34" charset="-122"/>
              </a:rPr>
              <a:t>端到端的最佳配置和兼容性保证</a:t>
            </a:r>
            <a:endParaRPr lang="en-US" altLang="zh-CN" dirty="0">
              <a:latin typeface="Noto Sans SC Regular" panose="020B0500000000000000" pitchFamily="34" charset="-122"/>
              <a:ea typeface="Noto Sans SC Regular" panose="020B0500000000000000" pitchFamily="34" charset="-122"/>
            </a:endParaRPr>
          </a:p>
          <a:p>
            <a:pPr marL="285750" indent="-285750">
              <a:buFont typeface="Arial" panose="020B0604020202020204" pitchFamily="34" charset="0"/>
              <a:buChar char="•"/>
            </a:pPr>
            <a:r>
              <a:rPr lang="zh-CN" altLang="en-US" dirty="0">
                <a:latin typeface="Noto Sans SC Regular" panose="020B0500000000000000" pitchFamily="34" charset="-122"/>
                <a:ea typeface="Noto Sans SC Regular" panose="020B0500000000000000" pitchFamily="34" charset="-122"/>
              </a:rPr>
              <a:t>独有的高可用加固技术：快速故障节点检测驱逐，存储故障节点快速驱逐、存储写校验，存储静默失效坏块本地自动修复</a:t>
            </a:r>
            <a:endParaRPr lang="en-US" altLang="zh-CN" dirty="0">
              <a:latin typeface="Noto Sans SC Regular" panose="020B0500000000000000" pitchFamily="34" charset="-122"/>
              <a:ea typeface="Noto Sans SC Regular" panose="020B0500000000000000" pitchFamily="34" charset="-122"/>
            </a:endParaRPr>
          </a:p>
          <a:p>
            <a:pPr marL="285750" indent="-285750">
              <a:buFont typeface="Arial" panose="020B0604020202020204" pitchFamily="34" charset="0"/>
              <a:buChar char="•"/>
            </a:pPr>
            <a:r>
              <a:rPr lang="zh-CN" altLang="en-US" dirty="0">
                <a:latin typeface="Noto Sans SC Regular" panose="020B0500000000000000" pitchFamily="34" charset="-122"/>
                <a:ea typeface="Noto Sans SC Regular" panose="020B0500000000000000" pitchFamily="34" charset="-122"/>
              </a:rPr>
              <a:t>单台</a:t>
            </a:r>
            <a:r>
              <a:rPr lang="en-US" altLang="zh-CN" dirty="0" err="1">
                <a:latin typeface="Noto Sans SC Regular" panose="020B0500000000000000" pitchFamily="34" charset="-122"/>
                <a:ea typeface="Noto Sans SC Regular" panose="020B0500000000000000" pitchFamily="34" charset="-122"/>
              </a:rPr>
              <a:t>ExaCC</a:t>
            </a:r>
            <a:r>
              <a:rPr lang="zh-CN" altLang="en-US" dirty="0">
                <a:latin typeface="Noto Sans SC Regular" panose="020B0500000000000000" pitchFamily="34" charset="-122"/>
                <a:ea typeface="Noto Sans SC Regular" panose="020B0500000000000000" pitchFamily="34" charset="-122"/>
              </a:rPr>
              <a:t> </a:t>
            </a:r>
            <a:r>
              <a:rPr lang="en-US" altLang="zh-CN" dirty="0">
                <a:latin typeface="Noto Sans SC Regular" panose="020B0500000000000000" pitchFamily="34" charset="-122"/>
                <a:ea typeface="Noto Sans SC Regular" panose="020B0500000000000000" pitchFamily="34" charset="-122"/>
              </a:rPr>
              <a:t>SLO</a:t>
            </a:r>
            <a:r>
              <a:rPr lang="zh-CN" altLang="en-US" dirty="0">
                <a:latin typeface="Noto Sans SC Regular" panose="020B0500000000000000" pitchFamily="34" charset="-122"/>
                <a:ea typeface="Noto Sans SC Regular" panose="020B0500000000000000" pitchFamily="34" charset="-122"/>
              </a:rPr>
              <a:t> 达到</a:t>
            </a:r>
            <a:r>
              <a:rPr lang="en-US" altLang="zh-CN" dirty="0">
                <a:latin typeface="Noto Sans SC Regular" panose="020B0500000000000000" pitchFamily="34" charset="-122"/>
                <a:ea typeface="Noto Sans SC Regular" panose="020B0500000000000000" pitchFamily="34" charset="-122"/>
              </a:rPr>
              <a:t>99.95%</a:t>
            </a:r>
            <a:r>
              <a:rPr lang="zh-CN" altLang="en-US" dirty="0">
                <a:latin typeface="Noto Sans SC Regular" panose="020B0500000000000000" pitchFamily="34" charset="-122"/>
                <a:ea typeface="Noto Sans SC Regular" panose="020B0500000000000000" pitchFamily="34" charset="-122"/>
              </a:rPr>
              <a:t>；两台</a:t>
            </a:r>
            <a:r>
              <a:rPr lang="en-US" altLang="zh-CN" dirty="0" err="1">
                <a:latin typeface="Noto Sans SC Regular" panose="020B0500000000000000" pitchFamily="34" charset="-122"/>
                <a:ea typeface="Noto Sans SC Regular" panose="020B0500000000000000" pitchFamily="34" charset="-122"/>
              </a:rPr>
              <a:t>ExaCC</a:t>
            </a:r>
            <a:r>
              <a:rPr lang="zh-CN" altLang="en-US" dirty="0">
                <a:latin typeface="Noto Sans SC Regular" panose="020B0500000000000000" pitchFamily="34" charset="-122"/>
                <a:ea typeface="Noto Sans SC Regular" panose="020B0500000000000000" pitchFamily="34" charset="-122"/>
              </a:rPr>
              <a:t>做</a:t>
            </a:r>
            <a:r>
              <a:rPr lang="en-US" altLang="zh-CN" dirty="0">
                <a:latin typeface="Noto Sans SC Regular" panose="020B0500000000000000" pitchFamily="34" charset="-122"/>
                <a:ea typeface="Noto Sans SC Regular" panose="020B0500000000000000" pitchFamily="34" charset="-122"/>
              </a:rPr>
              <a:t>ADG</a:t>
            </a:r>
            <a:r>
              <a:rPr lang="zh-CN" altLang="en-US" dirty="0">
                <a:latin typeface="Noto Sans SC Regular" panose="020B0500000000000000" pitchFamily="34" charset="-122"/>
                <a:ea typeface="Noto Sans SC Regular" panose="020B0500000000000000" pitchFamily="34" charset="-122"/>
              </a:rPr>
              <a:t>，</a:t>
            </a:r>
            <a:r>
              <a:rPr lang="en-US" altLang="zh-CN" dirty="0">
                <a:latin typeface="Noto Sans SC Regular" panose="020B0500000000000000" pitchFamily="34" charset="-122"/>
                <a:ea typeface="Noto Sans SC Regular" panose="020B0500000000000000" pitchFamily="34" charset="-122"/>
              </a:rPr>
              <a:t> SLO</a:t>
            </a:r>
            <a:r>
              <a:rPr lang="zh-CN" altLang="en-US" dirty="0">
                <a:latin typeface="Noto Sans SC Regular" panose="020B0500000000000000" pitchFamily="34" charset="-122"/>
                <a:ea typeface="Noto Sans SC Regular" panose="020B0500000000000000" pitchFamily="34" charset="-122"/>
              </a:rPr>
              <a:t>达到</a:t>
            </a:r>
            <a:r>
              <a:rPr lang="en-US" altLang="zh-CN" dirty="0">
                <a:latin typeface="Noto Sans SC Regular" panose="020B0500000000000000" pitchFamily="34" charset="-122"/>
                <a:ea typeface="Noto Sans SC Regular" panose="020B0500000000000000" pitchFamily="34" charset="-122"/>
              </a:rPr>
              <a:t>99.995%</a:t>
            </a:r>
            <a:endParaRPr lang="en-US" altLang="zh-CN" dirty="0">
              <a:latin typeface="Noto Sans SC Regular" panose="020B0500000000000000" pitchFamily="34" charset="-122"/>
              <a:ea typeface="Noto Sans SC Regular" panose="020B0500000000000000" pitchFamily="34" charset="-122"/>
            </a:endParaRPr>
          </a:p>
          <a:p>
            <a:pPr marL="285750" indent="-285750">
              <a:buFont typeface="Arial" panose="020B0604020202020204" pitchFamily="34" charset="0"/>
              <a:buChar char="•"/>
            </a:pPr>
            <a:r>
              <a:rPr lang="zh-CN" altLang="en-US" dirty="0">
                <a:latin typeface="Noto Sans SC Regular" panose="020B0500000000000000" pitchFamily="34" charset="-122"/>
                <a:ea typeface="Noto Sans SC Regular" panose="020B0500000000000000" pitchFamily="34" charset="-122"/>
              </a:rPr>
              <a:t>配合</a:t>
            </a:r>
            <a:r>
              <a:rPr lang="en-US" altLang="zh-CN" dirty="0">
                <a:latin typeface="Noto Sans SC Regular" panose="020B0500000000000000" pitchFamily="34" charset="-122"/>
                <a:ea typeface="Noto Sans SC Regular" panose="020B0500000000000000" pitchFamily="34" charset="-122"/>
              </a:rPr>
              <a:t>ADG</a:t>
            </a:r>
            <a:r>
              <a:rPr lang="zh-CN" altLang="en-US" dirty="0">
                <a:latin typeface="Noto Sans SC Regular" panose="020B0500000000000000" pitchFamily="34" charset="-122"/>
                <a:ea typeface="Noto Sans SC Regular" panose="020B0500000000000000" pitchFamily="34" charset="-122"/>
              </a:rPr>
              <a:t>达到权威机构 </a:t>
            </a:r>
            <a:r>
              <a:rPr lang="en-US" altLang="zh-CN" dirty="0">
                <a:solidFill>
                  <a:srgbClr val="FF0000"/>
                </a:solidFill>
                <a:latin typeface="Noto Sans SC Regular" panose="020B0500000000000000" pitchFamily="34" charset="-122"/>
                <a:ea typeface="Noto Sans SC Regular" panose="020B0500000000000000" pitchFamily="34" charset="-122"/>
              </a:rPr>
              <a:t>IDC </a:t>
            </a:r>
            <a:r>
              <a:rPr lang="zh-CN" altLang="en-US" dirty="0">
                <a:solidFill>
                  <a:srgbClr val="FF0000"/>
                </a:solidFill>
                <a:latin typeface="Noto Sans SC Regular" panose="020B0500000000000000" pitchFamily="34" charset="-122"/>
                <a:ea typeface="Noto Sans SC Regular" panose="020B0500000000000000" pitchFamily="34" charset="-122"/>
              </a:rPr>
              <a:t>认可的</a:t>
            </a:r>
            <a:r>
              <a:rPr lang="en-US" altLang="zh-CN" dirty="0">
                <a:solidFill>
                  <a:srgbClr val="FF0000"/>
                </a:solidFill>
                <a:latin typeface="Noto Sans SC Regular" panose="020B0500000000000000" pitchFamily="34" charset="-122"/>
                <a:ea typeface="Noto Sans SC Regular" panose="020B0500000000000000" pitchFamily="34" charset="-122"/>
              </a:rPr>
              <a:t>AL4</a:t>
            </a:r>
            <a:r>
              <a:rPr lang="zh-CN" altLang="en-US" dirty="0">
                <a:solidFill>
                  <a:srgbClr val="FF0000"/>
                </a:solidFill>
                <a:latin typeface="Noto Sans SC Regular" panose="020B0500000000000000" pitchFamily="34" charset="-122"/>
                <a:ea typeface="Noto Sans SC Regular" panose="020B0500000000000000" pitchFamily="34" charset="-122"/>
              </a:rPr>
              <a:t>级别容错系统</a:t>
            </a:r>
            <a:r>
              <a:rPr lang="zh-CN" altLang="en-US" dirty="0">
                <a:latin typeface="Noto Sans SC Regular" panose="020B0500000000000000" pitchFamily="34" charset="-122"/>
                <a:ea typeface="Noto Sans SC Regular" panose="020B0500000000000000" pitchFamily="34" charset="-122"/>
              </a:rPr>
              <a:t>，</a:t>
            </a:r>
            <a:r>
              <a:rPr lang="en-US" altLang="zh-CN" dirty="0">
                <a:latin typeface="Noto Sans SC Regular" panose="020B0500000000000000" pitchFamily="34" charset="-122"/>
                <a:ea typeface="Noto Sans SC Regular" panose="020B0500000000000000" pitchFamily="34" charset="-122"/>
              </a:rPr>
              <a:t>5-6</a:t>
            </a:r>
            <a:r>
              <a:rPr lang="zh-CN" altLang="en-US" dirty="0">
                <a:latin typeface="Noto Sans SC Regular" panose="020B0500000000000000" pitchFamily="34" charset="-122"/>
                <a:ea typeface="Noto Sans SC Regular" panose="020B0500000000000000" pitchFamily="34" charset="-122"/>
              </a:rPr>
              <a:t>个</a:t>
            </a:r>
            <a:r>
              <a:rPr lang="en-US" altLang="zh-CN" dirty="0">
                <a:latin typeface="Noto Sans SC Regular" panose="020B0500000000000000" pitchFamily="34" charset="-122"/>
                <a:ea typeface="Noto Sans SC Regular" panose="020B0500000000000000" pitchFamily="34" charset="-122"/>
              </a:rPr>
              <a:t>9</a:t>
            </a:r>
            <a:r>
              <a:rPr lang="zh-CN" altLang="en-US" dirty="0">
                <a:latin typeface="Noto Sans SC Regular" panose="020B0500000000000000" pitchFamily="34" charset="-122"/>
                <a:ea typeface="Noto Sans SC Regular" panose="020B0500000000000000" pitchFamily="34" charset="-122"/>
              </a:rPr>
              <a:t>以上的可靠性</a:t>
            </a:r>
            <a:r>
              <a:rPr lang="en-US" altLang="zh-CN" dirty="0">
                <a:latin typeface="Noto Sans SC Regular" panose="020B0500000000000000" pitchFamily="34" charset="-122"/>
                <a:ea typeface="Noto Sans SC Regular" panose="020B0500000000000000" pitchFamily="34" charset="-122"/>
              </a:rPr>
              <a:t>*</a:t>
            </a:r>
            <a:endParaRPr lang="en-US" altLang="zh-CN" dirty="0">
              <a:latin typeface="Noto Sans SC Regular" panose="020B0500000000000000" pitchFamily="34" charset="-122"/>
              <a:ea typeface="Noto Sans SC Regular" panose="020B0500000000000000" pitchFamily="34" charset="-122"/>
            </a:endParaRPr>
          </a:p>
          <a:p>
            <a:endParaRPr lang="zh-CN" altLang="en-US" dirty="0">
              <a:latin typeface="Noto Sans SC Regular" panose="020B0500000000000000" pitchFamily="34" charset="-122"/>
              <a:ea typeface="Noto Sans SC Regular" panose="020B0500000000000000" pitchFamily="34" charset="-122"/>
            </a:endParaRPr>
          </a:p>
        </p:txBody>
      </p:sp>
      <p:grpSp>
        <p:nvGrpSpPr>
          <p:cNvPr id="17" name="Group 1"/>
          <p:cNvGrpSpPr/>
          <p:nvPr/>
        </p:nvGrpSpPr>
        <p:grpSpPr>
          <a:xfrm>
            <a:off x="474349" y="964564"/>
            <a:ext cx="3359696" cy="3679337"/>
            <a:chOff x="3975100" y="1679435"/>
            <a:chExt cx="4241800" cy="5170197"/>
          </a:xfrm>
        </p:grpSpPr>
        <p:sp>
          <p:nvSpPr>
            <p:cNvPr id="18" name="Oval 7"/>
            <p:cNvSpPr/>
            <p:nvPr/>
          </p:nvSpPr>
          <p:spPr>
            <a:xfrm>
              <a:off x="3975100" y="5142560"/>
              <a:ext cx="4241800" cy="1422400"/>
            </a:xfrm>
            <a:prstGeom prst="ellipse">
              <a:avLst/>
            </a:prstGeom>
            <a:gradFill>
              <a:gsLst>
                <a:gs pos="0">
                  <a:srgbClr val="C74634">
                    <a:lumMod val="50000"/>
                  </a:srgbClr>
                </a:gs>
                <a:gs pos="100000">
                  <a:srgbClr val="C74634">
                    <a:lumMod val="75000"/>
                  </a:srgbClr>
                </a:gs>
              </a:gsLst>
              <a:lin ang="5400000" scaled="1"/>
            </a:gra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90000"/>
                </a:lnSpc>
                <a:spcBef>
                  <a:spcPts val="0"/>
                </a:spcBef>
                <a:spcAft>
                  <a:spcPts val="0"/>
                </a:spcAft>
                <a:buClrTx/>
                <a:buSzTx/>
                <a:buFontTx/>
                <a:buNone/>
                <a:defRPr/>
              </a:pPr>
              <a:endParaRPr kumimoji="0" lang="en-US" sz="1200" b="0" i="0" u="none" strike="noStrike" kern="0" cap="none" spc="0" normalizeH="0" baseline="0" noProof="0" dirty="0">
                <a:ln>
                  <a:noFill/>
                </a:ln>
                <a:solidFill>
                  <a:srgbClr val="FCFBFA"/>
                </a:solidFill>
                <a:effectLst/>
                <a:uLnTx/>
                <a:uFillTx/>
                <a:latin typeface="Noto Sans SC Regular" panose="020B0500000000000000" pitchFamily="34" charset="-122"/>
                <a:ea typeface="Noto Sans SC Regular" panose="020B0500000000000000" pitchFamily="34" charset="-122"/>
              </a:endParaRPr>
            </a:p>
          </p:txBody>
        </p:sp>
        <p:pic>
          <p:nvPicPr>
            <p:cNvPr id="19" name="Picture 16"/>
            <p:cNvPicPr>
              <a:picLocks noChangeAspect="1"/>
            </p:cNvPicPr>
            <p:nvPr/>
          </p:nvPicPr>
          <p:blipFill>
            <a:blip r:embed="rId1" cstate="screen"/>
            <a:srcRect/>
            <a:stretch>
              <a:fillRect/>
            </a:stretch>
          </p:blipFill>
          <p:spPr>
            <a:xfrm>
              <a:off x="5445926" y="1679435"/>
              <a:ext cx="1300148" cy="4133680"/>
            </a:xfrm>
            <a:prstGeom prst="rect">
              <a:avLst/>
            </a:prstGeom>
          </p:spPr>
        </p:pic>
        <p:pic>
          <p:nvPicPr>
            <p:cNvPr id="20" name="Picture 9"/>
            <p:cNvPicPr>
              <a:picLocks noChangeAspect="1"/>
            </p:cNvPicPr>
            <p:nvPr/>
          </p:nvPicPr>
          <p:blipFill>
            <a:blip r:embed="rId2" cstate="email"/>
            <a:stretch>
              <a:fillRect/>
            </a:stretch>
          </p:blipFill>
          <p:spPr>
            <a:xfrm>
              <a:off x="4839121" y="2522296"/>
              <a:ext cx="2513759" cy="2476053"/>
            </a:xfrm>
            <a:prstGeom prst="rect">
              <a:avLst/>
            </a:prstGeom>
          </p:spPr>
        </p:pic>
        <p:sp>
          <p:nvSpPr>
            <p:cNvPr id="21" name="Rectangle 10"/>
            <p:cNvSpPr/>
            <p:nvPr/>
          </p:nvSpPr>
          <p:spPr>
            <a:xfrm>
              <a:off x="5227638" y="3168765"/>
              <a:ext cx="1736725" cy="1259078"/>
            </a:xfrm>
            <a:prstGeom prst="rect">
              <a:avLst/>
            </a:prstGeom>
          </p:spPr>
          <p:txBody>
            <a:bodyPr wrap="square" anchor="ctr">
              <a:spAutoFit/>
            </a:bodyPr>
            <a:lstStyle/>
            <a:p>
              <a:pPr marL="0" marR="0" lvl="0" indent="0" algn="ctr" defTabSz="914400" eaLnBrk="1" fontAlgn="auto" latinLnBrk="0" hangingPunct="1">
                <a:lnSpc>
                  <a:spcPct val="80000"/>
                </a:lnSpc>
                <a:spcBef>
                  <a:spcPts val="0"/>
                </a:spcBef>
                <a:spcAft>
                  <a:spcPts val="0"/>
                </a:spcAft>
                <a:buClrTx/>
                <a:buSzTx/>
                <a:buFontTx/>
                <a:buNone/>
                <a:defRPr/>
              </a:pPr>
              <a:r>
                <a:rPr kumimoji="0" lang="en-GB" altLang="en-US" sz="1100" b="1" i="0" u="none" strike="noStrike" kern="0" cap="none" spc="0" normalizeH="0" baseline="0" noProof="0" dirty="0">
                  <a:ln>
                    <a:noFill/>
                  </a:ln>
                  <a:solidFill>
                    <a:srgbClr val="94AFAF">
                      <a:lumMod val="50000"/>
                    </a:srgbClr>
                  </a:solidFill>
                  <a:effectLst/>
                  <a:uLnTx/>
                  <a:uFillTx/>
                  <a:latin typeface="Noto Sans SC Regular" panose="020B0500000000000000" pitchFamily="34" charset="-122"/>
                  <a:ea typeface="Noto Sans SC Regular" panose="020B0500000000000000" pitchFamily="34" charset="-122"/>
                </a:rPr>
                <a:t>FIVE NINES</a:t>
              </a:r>
              <a:br>
                <a:rPr kumimoji="0" lang="en-GB" altLang="en-US" sz="1100" b="1" i="0" u="none" strike="noStrike" kern="0" cap="none" spc="0" normalizeH="0" baseline="0" noProof="0" dirty="0">
                  <a:ln>
                    <a:noFill/>
                  </a:ln>
                  <a:solidFill>
                    <a:srgbClr val="94AFAF">
                      <a:lumMod val="50000"/>
                    </a:srgbClr>
                  </a:solidFill>
                  <a:effectLst/>
                  <a:uLnTx/>
                  <a:uFillTx/>
                  <a:latin typeface="Noto Sans SC Regular" panose="020B0500000000000000" pitchFamily="34" charset="-122"/>
                  <a:ea typeface="Noto Sans SC Regular" panose="020B0500000000000000" pitchFamily="34" charset="-122"/>
                </a:rPr>
              </a:br>
              <a:r>
                <a:rPr kumimoji="0" lang="en-GB" altLang="en-US" sz="4000" b="1" i="0" u="none" strike="noStrike" kern="0" cap="none" spc="0" normalizeH="0" baseline="0" noProof="0" dirty="0">
                  <a:ln>
                    <a:noFill/>
                  </a:ln>
                  <a:solidFill>
                    <a:srgbClr val="94AFAF">
                      <a:lumMod val="50000"/>
                    </a:srgbClr>
                  </a:solidFill>
                  <a:effectLst/>
                  <a:uLnTx/>
                  <a:uFillTx/>
                  <a:latin typeface="Noto Sans SC Regular" panose="020B0500000000000000" pitchFamily="34" charset="-122"/>
                  <a:ea typeface="Noto Sans SC Regular" panose="020B0500000000000000" pitchFamily="34" charset="-122"/>
                </a:rPr>
                <a:t>5X9</a:t>
              </a:r>
              <a:br>
                <a:rPr kumimoji="0" lang="en-GB" altLang="en-US" sz="4000" b="1" i="0" u="none" strike="noStrike" kern="0" cap="none" spc="0" normalizeH="0" baseline="0" noProof="0" dirty="0">
                  <a:ln>
                    <a:noFill/>
                  </a:ln>
                  <a:solidFill>
                    <a:srgbClr val="94AFAF">
                      <a:lumMod val="50000"/>
                    </a:srgbClr>
                  </a:solidFill>
                  <a:effectLst/>
                  <a:uLnTx/>
                  <a:uFillTx/>
                  <a:latin typeface="Noto Sans SC Regular" panose="020B0500000000000000" pitchFamily="34" charset="-122"/>
                  <a:ea typeface="Noto Sans SC Regular" panose="020B0500000000000000" pitchFamily="34" charset="-122"/>
                </a:rPr>
              </a:br>
              <a:r>
                <a:rPr kumimoji="0" lang="en-GB" altLang="en-US" sz="1200" b="1" i="0" u="none" strike="noStrike" kern="0" cap="none" spc="0" normalizeH="0" baseline="0" noProof="0" dirty="0">
                  <a:ln>
                    <a:noFill/>
                  </a:ln>
                  <a:solidFill>
                    <a:srgbClr val="94AFAF">
                      <a:lumMod val="50000"/>
                    </a:srgbClr>
                  </a:solidFill>
                  <a:effectLst/>
                  <a:uLnTx/>
                  <a:uFillTx/>
                  <a:latin typeface="Noto Sans SC Regular" panose="020B0500000000000000" pitchFamily="34" charset="-122"/>
                  <a:ea typeface="Noto Sans SC Regular" panose="020B0500000000000000" pitchFamily="34" charset="-122"/>
                </a:rPr>
                <a:t>99.999%</a:t>
              </a:r>
              <a:endParaRPr kumimoji="0" lang="en-US" sz="1050" b="0" i="0" u="none" strike="noStrike" kern="0" cap="none" spc="0" normalizeH="0" baseline="0" noProof="0" dirty="0">
                <a:ln>
                  <a:noFill/>
                </a:ln>
                <a:solidFill>
                  <a:srgbClr val="94AFAF">
                    <a:lumMod val="50000"/>
                  </a:srgbClr>
                </a:solidFill>
                <a:effectLst/>
                <a:uLnTx/>
                <a:uFillTx/>
                <a:latin typeface="Noto Sans SC Regular" panose="020B0500000000000000" pitchFamily="34" charset="-122"/>
                <a:ea typeface="Noto Sans SC Regular" panose="020B0500000000000000" pitchFamily="34" charset="-122"/>
              </a:endParaRPr>
            </a:p>
          </p:txBody>
        </p:sp>
        <p:sp>
          <p:nvSpPr>
            <p:cNvPr id="22" name="TextBox 11"/>
            <p:cNvSpPr txBox="1"/>
            <p:nvPr/>
          </p:nvSpPr>
          <p:spPr>
            <a:xfrm>
              <a:off x="4394916" y="5935232"/>
              <a:ext cx="3402169" cy="914400"/>
            </a:xfrm>
            <a:prstGeom prst="rect">
              <a:avLst/>
            </a:prstGeom>
            <a:noFill/>
          </p:spPr>
          <p:txBody>
            <a:bodyPr wrap="none" lIns="0" tIns="0" rIns="0" bIns="0" rtlCol="0">
              <a:noAutofit/>
            </a:bodyPr>
            <a:lstStyle/>
            <a:p>
              <a:pPr marL="0" marR="0" lvl="0" indent="0" algn="ctr" defTabSz="914400" eaLnBrk="1" fontAlgn="auto" latinLnBrk="0" hangingPunct="1">
                <a:lnSpc>
                  <a:spcPct val="9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FCFBFA"/>
                  </a:solidFill>
                  <a:effectLst/>
                  <a:uLnTx/>
                  <a:uFillTx/>
                  <a:latin typeface="Noto Sans SC Regular" panose="020B0500000000000000" pitchFamily="34" charset="-122"/>
                  <a:ea typeface="Noto Sans SC Regular" panose="020B0500000000000000" pitchFamily="34" charset="-122"/>
                </a:rPr>
                <a:t>新的黄金标准</a:t>
              </a:r>
              <a:endParaRPr kumimoji="0" lang="en-US" sz="1600" b="1" i="0" u="none" strike="noStrike" kern="0" cap="none" spc="0" normalizeH="0" baseline="0" noProof="0" dirty="0">
                <a:ln>
                  <a:noFill/>
                </a:ln>
                <a:solidFill>
                  <a:srgbClr val="FCFBFA"/>
                </a:solidFill>
                <a:effectLst/>
                <a:uLnTx/>
                <a:uFillTx/>
                <a:latin typeface="Noto Sans SC Regular" panose="020B0500000000000000" pitchFamily="34" charset="-122"/>
                <a:ea typeface="Noto Sans SC Regular" panose="020B0500000000000000" pitchFamily="34" charset="-122"/>
              </a:endParaRPr>
            </a:p>
          </p:txBody>
        </p:sp>
      </p:grpSp>
      <p:sp>
        <p:nvSpPr>
          <p:cNvPr id="6" name="页脚占位符 5"/>
          <p:cNvSpPr>
            <a:spLocks noGrp="1"/>
          </p:cNvSpPr>
          <p:nvPr>
            <p:ph type="ftr" sz="quarter" idx="3"/>
          </p:nvPr>
        </p:nvSpPr>
        <p:spPr>
          <a:xfrm>
            <a:off x="1127759" y="6423978"/>
            <a:ext cx="5745379" cy="365125"/>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Copyright © 2022, Oracle and/or its affiliates</a:t>
            </a:r>
            <a:endParaRPr lang="en-US" dirty="0">
              <a:latin typeface="Noto Sans SC Regular" panose="020B0500000000000000" pitchFamily="34" charset="-122"/>
              <a:ea typeface="Noto Sans SC Regular" panose="020B0500000000000000" pitchFamily="34" charset="-122"/>
            </a:endParaRPr>
          </a:p>
        </p:txBody>
      </p:sp>
      <p:sp>
        <p:nvSpPr>
          <p:cNvPr id="7" name="灯片编号占位符 6"/>
          <p:cNvSpPr>
            <a:spLocks noGrp="1"/>
          </p:cNvSpPr>
          <p:nvPr>
            <p:ph type="sldNum" sz="quarter" idx="4"/>
          </p:nvPr>
        </p:nvSpPr>
        <p:spPr>
          <a:xfrm>
            <a:off x="762000" y="6423660"/>
            <a:ext cx="365760" cy="36576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5D60D9-5372-5F40-9443-0F9AE5BDC3C8}" type="slidenum">
              <a:rPr lang="en-US" smtClean="0"/>
            </a:fld>
            <a:endParaRPr lang="en-US" dirty="0">
              <a:latin typeface="Noto Sans SC Regular" panose="020B0500000000000000" pitchFamily="34" charset="-122"/>
              <a:ea typeface="Noto Sans SC Regular" panose="020B0500000000000000" pitchFamily="34" charset="-122"/>
            </a:endParaRPr>
          </a:p>
        </p:txBody>
      </p:sp>
      <p:pic>
        <p:nvPicPr>
          <p:cNvPr id="12" name="图片 11"/>
          <p:cNvPicPr>
            <a:picLocks noChangeAspect="1"/>
          </p:cNvPicPr>
          <p:nvPr/>
        </p:nvPicPr>
        <p:blipFill>
          <a:blip r:embed="rId3" cstate="screen"/>
          <a:stretch>
            <a:fillRect/>
          </a:stretch>
        </p:blipFill>
        <p:spPr>
          <a:xfrm>
            <a:off x="4512994" y="1119100"/>
            <a:ext cx="2879150" cy="1772259"/>
          </a:xfrm>
          <a:prstGeom prst="rect">
            <a:avLst/>
          </a:prstGeom>
          <a:solidFill>
            <a:srgbClr val="E0E2E1"/>
          </a:solidFill>
        </p:spPr>
      </p:pic>
      <p:pic>
        <p:nvPicPr>
          <p:cNvPr id="13" name="图片 12"/>
          <p:cNvPicPr>
            <a:picLocks noChangeAspect="1"/>
          </p:cNvPicPr>
          <p:nvPr/>
        </p:nvPicPr>
        <p:blipFill>
          <a:blip r:embed="rId4" cstate="screen"/>
          <a:stretch>
            <a:fillRect/>
          </a:stretch>
        </p:blipFill>
        <p:spPr>
          <a:xfrm>
            <a:off x="4509029" y="3100059"/>
            <a:ext cx="3697397" cy="1058255"/>
          </a:xfrm>
          <a:prstGeom prst="rect">
            <a:avLst/>
          </a:prstGeom>
        </p:spPr>
      </p:pic>
      <p:pic>
        <p:nvPicPr>
          <p:cNvPr id="14" name="图片 13"/>
          <p:cNvPicPr>
            <a:picLocks noChangeAspect="1"/>
          </p:cNvPicPr>
          <p:nvPr/>
        </p:nvPicPr>
        <p:blipFill>
          <a:blip r:embed="rId5" cstate="screen"/>
          <a:stretch>
            <a:fillRect/>
          </a:stretch>
        </p:blipFill>
        <p:spPr>
          <a:xfrm>
            <a:off x="8760296" y="870670"/>
            <a:ext cx="2409747" cy="3035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1"/>
          </p:nvPr>
        </p:nvSpPr>
        <p:spPr/>
        <p:txBody>
          <a:bodyPr/>
          <a:lstStyle/>
          <a:p>
            <a:r>
              <a:rPr lang="en-US" b="1" dirty="0">
                <a:solidFill>
                  <a:srgbClr val="FF0000"/>
                </a:solidFill>
                <a:latin typeface="Noto Sans SC Regular" panose="020B0500000000000000" pitchFamily="34" charset="-122"/>
                <a:ea typeface="Noto Sans SC Regular" panose="020B0500000000000000" pitchFamily="34" charset="-122"/>
              </a:rPr>
              <a:t>87% </a:t>
            </a:r>
            <a:r>
              <a:rPr lang="zh-CN" altLang="en-US" dirty="0">
                <a:latin typeface="Noto Sans SC Regular" panose="020B0500000000000000" pitchFamily="34" charset="-122"/>
                <a:ea typeface="Noto Sans SC Regular" panose="020B0500000000000000" pitchFamily="34" charset="-122"/>
              </a:rPr>
              <a:t>财富</a:t>
            </a:r>
            <a:r>
              <a:rPr lang="en-US" altLang="zh-CN" dirty="0">
                <a:latin typeface="Noto Sans SC Regular" panose="020B0500000000000000" pitchFamily="34" charset="-122"/>
                <a:ea typeface="Noto Sans SC Regular" panose="020B0500000000000000" pitchFamily="34" charset="-122"/>
              </a:rPr>
              <a:t>100</a:t>
            </a:r>
            <a:r>
              <a:rPr lang="zh-CN" altLang="en-US" dirty="0">
                <a:latin typeface="Noto Sans SC Regular" panose="020B0500000000000000" pitchFamily="34" charset="-122"/>
                <a:ea typeface="Noto Sans SC Regular" panose="020B0500000000000000" pitchFamily="34" charset="-122"/>
              </a:rPr>
              <a:t>强采用</a:t>
            </a:r>
            <a:r>
              <a:rPr lang="en-US" altLang="zh-CN" dirty="0">
                <a:latin typeface="Noto Sans SC Regular" panose="020B0500000000000000" pitchFamily="34" charset="-122"/>
                <a:ea typeface="Noto Sans SC Regular" panose="020B0500000000000000" pitchFamily="34" charset="-122"/>
              </a:rPr>
              <a:t>Exadata</a:t>
            </a:r>
            <a:r>
              <a:rPr lang="en-US" dirty="0">
                <a:latin typeface="Noto Sans SC Regular" panose="020B0500000000000000" pitchFamily="34" charset="-122"/>
                <a:ea typeface="Noto Sans SC Regular" panose="020B0500000000000000" pitchFamily="34" charset="-122"/>
              </a:rPr>
              <a:t> | </a:t>
            </a:r>
            <a:r>
              <a:rPr lang="zh-CN" altLang="en-US" dirty="0">
                <a:latin typeface="Noto Sans SC Regular" panose="020B0500000000000000" pitchFamily="34" charset="-122"/>
                <a:ea typeface="Noto Sans SC Regular" panose="020B0500000000000000" pitchFamily="34" charset="-122"/>
              </a:rPr>
              <a:t>其中</a:t>
            </a:r>
            <a:r>
              <a:rPr lang="en-US" altLang="zh-CN" b="1" dirty="0">
                <a:solidFill>
                  <a:srgbClr val="FF0000"/>
                </a:solidFill>
                <a:latin typeface="Noto Sans SC Regular" panose="020B0500000000000000" pitchFamily="34" charset="-122"/>
                <a:ea typeface="Noto Sans SC Regular" panose="020B0500000000000000" pitchFamily="34" charset="-122"/>
              </a:rPr>
              <a:t>45</a:t>
            </a:r>
            <a:r>
              <a:rPr lang="en-US" b="1" dirty="0">
                <a:solidFill>
                  <a:srgbClr val="FF0000"/>
                </a:solidFill>
                <a:latin typeface="Noto Sans SC Regular" panose="020B0500000000000000" pitchFamily="34" charset="-122"/>
                <a:ea typeface="Noto Sans SC Regular" panose="020B0500000000000000" pitchFamily="34" charset="-122"/>
              </a:rPr>
              <a:t>%</a:t>
            </a:r>
            <a:r>
              <a:rPr lang="en-US" dirty="0">
                <a:solidFill>
                  <a:srgbClr val="FF0000"/>
                </a:solidFill>
                <a:latin typeface="Noto Sans SC Regular" panose="020B0500000000000000" pitchFamily="34" charset="-122"/>
                <a:ea typeface="Noto Sans SC Regular" panose="020B0500000000000000" pitchFamily="34" charset="-122"/>
              </a:rPr>
              <a:t> </a:t>
            </a:r>
            <a:r>
              <a:rPr lang="zh-CN" altLang="en-US" dirty="0">
                <a:latin typeface="Noto Sans SC Regular" panose="020B0500000000000000" pitchFamily="34" charset="-122"/>
                <a:ea typeface="Noto Sans SC Regular" panose="020B0500000000000000" pitchFamily="34" charset="-122"/>
              </a:rPr>
              <a:t>使用</a:t>
            </a:r>
            <a:r>
              <a:rPr lang="en-US" altLang="zh-CN" dirty="0" err="1">
                <a:latin typeface="Noto Sans SC Regular" panose="020B0500000000000000" pitchFamily="34" charset="-122"/>
                <a:ea typeface="Noto Sans SC Regular" panose="020B0500000000000000" pitchFamily="34" charset="-122"/>
              </a:rPr>
              <a:t>Exadata</a:t>
            </a:r>
            <a:r>
              <a:rPr lang="en-US" altLang="zh-CN" dirty="0">
                <a:latin typeface="Noto Sans SC Regular" panose="020B0500000000000000" pitchFamily="34" charset="-122"/>
                <a:ea typeface="Noto Sans SC Regular" panose="020B0500000000000000" pitchFamily="34" charset="-122"/>
              </a:rPr>
              <a:t> Cloud</a:t>
            </a:r>
            <a:endParaRPr lang="en-US" dirty="0">
              <a:latin typeface="Noto Sans SC Regular" panose="020B0500000000000000" pitchFamily="34" charset="-122"/>
              <a:ea typeface="Noto Sans SC Regular" panose="020B0500000000000000" pitchFamily="34" charset="-122"/>
            </a:endParaRPr>
          </a:p>
          <a:p>
            <a:endParaRPr lang="en-US" dirty="0">
              <a:latin typeface="Noto Sans SC Regular" panose="020B0500000000000000" pitchFamily="34" charset="-122"/>
              <a:ea typeface="Noto Sans SC Regular" panose="020B0500000000000000" pitchFamily="34" charset="-122"/>
            </a:endParaRPr>
          </a:p>
        </p:txBody>
      </p:sp>
      <p:sp>
        <p:nvSpPr>
          <p:cNvPr id="7" name="Title 6"/>
          <p:cNvSpPr>
            <a:spLocks noGrp="1"/>
          </p:cNvSpPr>
          <p:nvPr>
            <p:ph type="title"/>
          </p:nvPr>
        </p:nvSpPr>
        <p:spPr/>
        <p:txBody>
          <a:bodyPr/>
          <a:lstStyle/>
          <a:p>
            <a:r>
              <a:rPr lang="zh-CN" altLang="en-US" dirty="0">
                <a:latin typeface="Noto Sans SC Regular" panose="020B0500000000000000" pitchFamily="34" charset="-122"/>
                <a:ea typeface="Noto Sans SC Regular" panose="020B0500000000000000" pitchFamily="34" charset="-122"/>
              </a:rPr>
              <a:t>云上云下数以千计的重要客户部署</a:t>
            </a:r>
            <a:endParaRPr lang="en-US" dirty="0">
              <a:latin typeface="Noto Sans SC Regular" panose="020B0500000000000000" pitchFamily="34" charset="-122"/>
              <a:ea typeface="Noto Sans SC Regular" panose="020B0500000000000000" pitchFamily="34" charset="-122"/>
            </a:endParaRPr>
          </a:p>
        </p:txBody>
      </p:sp>
      <p:sp>
        <p:nvSpPr>
          <p:cNvPr id="123" name="TextBox 122"/>
          <p:cNvSpPr txBox="1"/>
          <p:nvPr/>
        </p:nvSpPr>
        <p:spPr>
          <a:xfrm>
            <a:off x="701767" y="2404043"/>
            <a:ext cx="3476578" cy="2982738"/>
          </a:xfrm>
          <a:prstGeom prst="rect">
            <a:avLst/>
          </a:prstGeom>
          <a:noFill/>
        </p:spPr>
        <p:txBody>
          <a:bodyPr wrap="square" rtlCol="0" anchor="t">
            <a:normAutofit fontScale="92500"/>
          </a:bodyPr>
          <a:lstStyle/>
          <a:p>
            <a:pPr marL="285750" indent="-285750">
              <a:lnSpc>
                <a:spcPct val="150000"/>
              </a:lnSpc>
              <a:spcBef>
                <a:spcPts val="600"/>
              </a:spcBef>
              <a:buFont typeface="Arial" panose="020B0604020202020204" pitchFamily="34" charset="0"/>
              <a:buChar char="•"/>
            </a:pPr>
            <a:r>
              <a:rPr lang="en-US" b="1" dirty="0">
                <a:latin typeface="Noto Sans SC Regular" panose="020B0500000000000000" pitchFamily="34" charset="-122"/>
                <a:ea typeface="Noto Sans SC Regular" panose="020B0500000000000000" pitchFamily="34" charset="-122"/>
              </a:rPr>
              <a:t>P</a:t>
            </a:r>
            <a:r>
              <a:rPr lang="en-US" altLang="zh-CN" b="1" dirty="0">
                <a:latin typeface="Noto Sans SC Regular" panose="020B0500000000000000" pitchFamily="34" charset="-122"/>
                <a:ea typeface="Noto Sans SC Regular" panose="020B0500000000000000" pitchFamily="34" charset="-122"/>
              </a:rPr>
              <a:t>B </a:t>
            </a:r>
            <a:r>
              <a:rPr lang="zh-CN" altLang="en-US" b="1" dirty="0">
                <a:latin typeface="Noto Sans SC Regular" panose="020B0500000000000000" pitchFamily="34" charset="-122"/>
                <a:ea typeface="Noto Sans SC Regular" panose="020B0500000000000000" pitchFamily="34" charset="-122"/>
              </a:rPr>
              <a:t>级别的数据仓库</a:t>
            </a:r>
            <a:endParaRPr lang="en-US" b="1" dirty="0">
              <a:latin typeface="Noto Sans SC Regular" panose="020B0500000000000000" pitchFamily="34" charset="-122"/>
              <a:ea typeface="Noto Sans SC Regular" panose="020B0500000000000000" pitchFamily="34" charset="-122"/>
            </a:endParaRPr>
          </a:p>
          <a:p>
            <a:pPr marL="285750" indent="-285750">
              <a:lnSpc>
                <a:spcPct val="150000"/>
              </a:lnSpc>
              <a:buFont typeface="Arial" panose="020B0604020202020204" pitchFamily="34" charset="0"/>
              <a:buChar char="•"/>
            </a:pPr>
            <a:r>
              <a:rPr lang="zh-CN" altLang="en-US" b="1" dirty="0">
                <a:latin typeface="Noto Sans SC Regular" panose="020B0500000000000000" pitchFamily="34" charset="-122"/>
                <a:ea typeface="Noto Sans SC Regular" panose="020B0500000000000000" pitchFamily="34" charset="-122"/>
              </a:rPr>
              <a:t>关键业务系统</a:t>
            </a:r>
            <a:endParaRPr lang="en-US" b="1" dirty="0">
              <a:latin typeface="Noto Sans SC Regular" panose="020B0500000000000000" pitchFamily="34" charset="-122"/>
              <a:ea typeface="Noto Sans SC Regular" panose="020B0500000000000000" pitchFamily="34" charset="-122"/>
            </a:endParaRPr>
          </a:p>
          <a:p>
            <a:pPr lvl="1" indent="-177800">
              <a:spcBef>
                <a:spcPts val="600"/>
              </a:spcBef>
              <a:buFont typeface="Arial" panose="020B0604020202020204" pitchFamily="34" charset="0"/>
              <a:buChar char="•"/>
            </a:pPr>
            <a:r>
              <a:rPr lang="zh-CN" altLang="en-US" sz="1600" dirty="0">
                <a:latin typeface="Noto Sans SC Regular" panose="020B0500000000000000" pitchFamily="34" charset="-122"/>
                <a:ea typeface="Noto Sans SC Regular" panose="020B0500000000000000" pitchFamily="34" charset="-122"/>
              </a:rPr>
              <a:t>财务交易</a:t>
            </a:r>
            <a:endParaRPr lang="en-US" sz="1600" dirty="0">
              <a:latin typeface="Noto Sans SC Regular" panose="020B0500000000000000" pitchFamily="34" charset="-122"/>
              <a:ea typeface="Noto Sans SC Regular" panose="020B0500000000000000" pitchFamily="34" charset="-122"/>
            </a:endParaRPr>
          </a:p>
          <a:p>
            <a:pPr lvl="1" indent="-177800">
              <a:spcBef>
                <a:spcPts val="600"/>
              </a:spcBef>
              <a:buFont typeface="Arial" panose="020B0604020202020204" pitchFamily="34" charset="0"/>
              <a:buChar char="•"/>
            </a:pPr>
            <a:r>
              <a:rPr lang="zh-CN" altLang="en-US" sz="1600" dirty="0">
                <a:latin typeface="Noto Sans SC Regular" panose="020B0500000000000000" pitchFamily="34" charset="-122"/>
                <a:ea typeface="Noto Sans SC Regular" panose="020B0500000000000000" pitchFamily="34" charset="-122"/>
              </a:rPr>
              <a:t>流程制造</a:t>
            </a:r>
            <a:endParaRPr lang="en-US" sz="1600" dirty="0">
              <a:latin typeface="Noto Sans SC Regular" panose="020B0500000000000000" pitchFamily="34" charset="-122"/>
              <a:ea typeface="Noto Sans SC Regular" panose="020B0500000000000000" pitchFamily="34" charset="-122"/>
            </a:endParaRPr>
          </a:p>
          <a:p>
            <a:pPr lvl="1" indent="-177800">
              <a:spcBef>
                <a:spcPts val="600"/>
              </a:spcBef>
              <a:buFont typeface="Arial" panose="020B0604020202020204" pitchFamily="34" charset="0"/>
              <a:buChar char="•"/>
            </a:pPr>
            <a:r>
              <a:rPr lang="zh-CN" altLang="en-US" sz="1600" dirty="0">
                <a:latin typeface="Noto Sans SC Regular" panose="020B0500000000000000" pitchFamily="34" charset="-122"/>
                <a:ea typeface="Noto Sans SC Regular" panose="020B0500000000000000" pitchFamily="34" charset="-122"/>
              </a:rPr>
              <a:t>电子商务</a:t>
            </a:r>
            <a:endParaRPr lang="en-US" sz="1600" dirty="0">
              <a:latin typeface="Noto Sans SC Regular" panose="020B0500000000000000" pitchFamily="34" charset="-122"/>
              <a:ea typeface="Noto Sans SC Regular" panose="020B0500000000000000" pitchFamily="34" charset="-122"/>
            </a:endParaRPr>
          </a:p>
          <a:p>
            <a:pPr marL="285750" indent="-285750">
              <a:lnSpc>
                <a:spcPct val="150000"/>
              </a:lnSpc>
              <a:buFont typeface="Arial" panose="020B0604020202020204" pitchFamily="34" charset="0"/>
              <a:buChar char="•"/>
            </a:pPr>
            <a:r>
              <a:rPr lang="zh-CN" altLang="en-US" b="1" dirty="0">
                <a:latin typeface="Noto Sans SC Regular" panose="020B0500000000000000" pitchFamily="34" charset="-122"/>
                <a:ea typeface="Noto Sans SC Regular" panose="020B0500000000000000" pitchFamily="34" charset="-122"/>
              </a:rPr>
              <a:t>套装软件</a:t>
            </a:r>
            <a:endParaRPr lang="en-US" b="1" dirty="0">
              <a:latin typeface="Noto Sans SC Regular" panose="020B0500000000000000" pitchFamily="34" charset="-122"/>
              <a:ea typeface="Noto Sans SC Regular" panose="020B0500000000000000" pitchFamily="34" charset="-122"/>
            </a:endParaRPr>
          </a:p>
          <a:p>
            <a:pPr lvl="1" indent="-177800">
              <a:spcBef>
                <a:spcPts val="600"/>
              </a:spcBef>
              <a:buFont typeface="Arial" panose="020B0604020202020204" pitchFamily="34" charset="0"/>
              <a:buChar char="•"/>
            </a:pPr>
            <a:r>
              <a:rPr lang="en-US" sz="1600" dirty="0">
                <a:latin typeface="Noto Sans SC Regular" panose="020B0500000000000000" pitchFamily="34" charset="-122"/>
                <a:ea typeface="Noto Sans SC Regular" panose="020B0500000000000000" pitchFamily="34" charset="-122"/>
              </a:rPr>
              <a:t>Oracle</a:t>
            </a:r>
            <a:r>
              <a:rPr lang="zh-CN" altLang="en-US" sz="1600" dirty="0">
                <a:latin typeface="Noto Sans SC Regular" panose="020B0500000000000000" pitchFamily="34" charset="-122"/>
                <a:ea typeface="Noto Sans SC Regular" panose="020B0500000000000000" pitchFamily="34" charset="-122"/>
              </a:rPr>
              <a:t> </a:t>
            </a:r>
            <a:r>
              <a:rPr lang="en-US" altLang="zh-CN" sz="1600" dirty="0">
                <a:latin typeface="Noto Sans SC Regular" panose="020B0500000000000000" pitchFamily="34" charset="-122"/>
                <a:ea typeface="Noto Sans SC Regular" panose="020B0500000000000000" pitchFamily="34" charset="-122"/>
              </a:rPr>
              <a:t>EBS</a:t>
            </a:r>
            <a:r>
              <a:rPr lang="en-US" sz="1600" dirty="0">
                <a:latin typeface="Noto Sans SC Regular" panose="020B0500000000000000" pitchFamily="34" charset="-122"/>
                <a:ea typeface="Noto Sans SC Regular" panose="020B0500000000000000" pitchFamily="34" charset="-122"/>
              </a:rPr>
              <a:t>, Siebel, PSFT,</a:t>
            </a:r>
            <a:r>
              <a:rPr lang="en-US" altLang="zh-CN" sz="1600" dirty="0">
                <a:latin typeface="Noto Sans SC Regular" panose="020B0500000000000000" pitchFamily="34" charset="-122"/>
                <a:ea typeface="Noto Sans SC Regular" panose="020B0500000000000000" pitchFamily="34" charset="-122"/>
              </a:rPr>
              <a:t> SAP</a:t>
            </a:r>
            <a:r>
              <a:rPr lang="en-US" sz="1600" dirty="0">
                <a:latin typeface="Noto Sans SC Regular" panose="020B0500000000000000" pitchFamily="34" charset="-122"/>
                <a:ea typeface="Noto Sans SC Regular" panose="020B0500000000000000" pitchFamily="34" charset="-122"/>
              </a:rPr>
              <a:t> …</a:t>
            </a:r>
            <a:endParaRPr lang="en-US" dirty="0">
              <a:latin typeface="Noto Sans SC Regular" panose="020B0500000000000000" pitchFamily="34" charset="-122"/>
              <a:ea typeface="Noto Sans SC Regular" panose="020B0500000000000000" pitchFamily="34" charset="-122"/>
            </a:endParaRPr>
          </a:p>
          <a:p>
            <a:pPr marL="285750" indent="-285750">
              <a:lnSpc>
                <a:spcPct val="150000"/>
              </a:lnSpc>
              <a:buFont typeface="Arial" panose="020B0604020202020204" pitchFamily="34" charset="0"/>
              <a:buChar char="•"/>
            </a:pPr>
            <a:r>
              <a:rPr lang="zh-CN" altLang="en-US" b="1" dirty="0">
                <a:latin typeface="Noto Sans SC Regular" panose="020B0500000000000000" pitchFamily="34" charset="-122"/>
                <a:ea typeface="Noto Sans SC Regular" panose="020B0500000000000000" pitchFamily="34" charset="-122"/>
              </a:rPr>
              <a:t>数据库整合部署</a:t>
            </a:r>
            <a:endParaRPr lang="en-US" dirty="0">
              <a:latin typeface="Noto Sans SC Regular" panose="020B0500000000000000" pitchFamily="34" charset="-122"/>
              <a:ea typeface="Noto Sans SC Regular" panose="020B0500000000000000" pitchFamily="34" charset="-122"/>
            </a:endParaRPr>
          </a:p>
        </p:txBody>
      </p:sp>
      <p:graphicFrame>
        <p:nvGraphicFramePr>
          <p:cNvPr id="126" name="Table 5"/>
          <p:cNvGraphicFramePr>
            <a:graphicFrameLocks noGrp="1"/>
          </p:cNvGraphicFramePr>
          <p:nvPr/>
        </p:nvGraphicFramePr>
        <p:xfrm>
          <a:off x="4178345" y="1780947"/>
          <a:ext cx="7594655" cy="4063452"/>
        </p:xfrm>
        <a:graphic>
          <a:graphicData uri="http://schemas.openxmlformats.org/drawingml/2006/table">
            <a:tbl>
              <a:tblPr firstRow="1" bandRow="1">
                <a:tableStyleId>{5C22544A-7EE6-4342-B048-85BDC9FD1C3A}</a:tableStyleId>
              </a:tblPr>
              <a:tblGrid>
                <a:gridCol w="7594655"/>
              </a:tblGrid>
              <a:tr h="677242">
                <a:tc>
                  <a:txBody>
                    <a:bodyPr/>
                    <a:lstStyle/>
                    <a:p>
                      <a:endParaRPr lang="en-US" dirty="0"/>
                    </a:p>
                  </a:txBody>
                  <a:tcPr>
                    <a:lnL w="12700" cap="flat" cmpd="sng" algn="ctr">
                      <a:solidFill>
                        <a:schemeClr val="tx2">
                          <a:lumMod val="25000"/>
                          <a:lumOff val="75000"/>
                        </a:schemeClr>
                      </a:solidFill>
                      <a:prstDash val="solid"/>
                      <a:round/>
                      <a:headEnd type="none" w="med" len="med"/>
                      <a:tailEnd type="none" w="med" len="med"/>
                    </a:lnL>
                    <a:lnR w="12700" cap="flat" cmpd="sng" algn="ctr">
                      <a:solidFill>
                        <a:schemeClr val="tx2">
                          <a:lumMod val="25000"/>
                          <a:lumOff val="75000"/>
                        </a:schemeClr>
                      </a:solidFill>
                      <a:prstDash val="solid"/>
                      <a:round/>
                      <a:headEnd type="none" w="med" len="med"/>
                      <a:tailEnd type="none" w="med" len="med"/>
                    </a:lnR>
                    <a:lnT w="12700" cap="flat" cmpd="sng" algn="ctr">
                      <a:solidFill>
                        <a:schemeClr val="tx2">
                          <a:lumMod val="25000"/>
                          <a:lumOff val="75000"/>
                        </a:schemeClr>
                      </a:solidFill>
                      <a:prstDash val="solid"/>
                      <a:round/>
                      <a:headEnd type="none" w="med" len="med"/>
                      <a:tailEnd type="none" w="med" len="med"/>
                    </a:lnT>
                    <a:lnB w="12700" cap="flat" cmpd="sng" algn="ctr">
                      <a:solidFill>
                        <a:schemeClr val="tx2">
                          <a:lumMod val="25000"/>
                          <a:lumOff val="75000"/>
                        </a:schemeClr>
                      </a:solidFill>
                      <a:prstDash val="solid"/>
                      <a:round/>
                      <a:headEnd type="none" w="med" len="med"/>
                      <a:tailEnd type="none" w="med" len="med"/>
                    </a:lnB>
                    <a:noFill/>
                  </a:tcPr>
                </a:tc>
              </a:tr>
              <a:tr h="677242">
                <a:tc>
                  <a:txBody>
                    <a:bodyPr/>
                    <a:lstStyle/>
                    <a:p>
                      <a:endParaRPr lang="en-US" dirty="0"/>
                    </a:p>
                  </a:txBody>
                  <a:tcPr>
                    <a:lnL w="12700" cap="flat" cmpd="sng" algn="ctr">
                      <a:solidFill>
                        <a:schemeClr val="tx2">
                          <a:lumMod val="25000"/>
                          <a:lumOff val="75000"/>
                        </a:schemeClr>
                      </a:solidFill>
                      <a:prstDash val="solid"/>
                      <a:round/>
                      <a:headEnd type="none" w="med" len="med"/>
                      <a:tailEnd type="none" w="med" len="med"/>
                    </a:lnL>
                    <a:lnR w="12700" cap="flat" cmpd="sng" algn="ctr">
                      <a:solidFill>
                        <a:schemeClr val="tx2">
                          <a:lumMod val="25000"/>
                          <a:lumOff val="75000"/>
                        </a:schemeClr>
                      </a:solidFill>
                      <a:prstDash val="solid"/>
                      <a:round/>
                      <a:headEnd type="none" w="med" len="med"/>
                      <a:tailEnd type="none" w="med" len="med"/>
                    </a:lnR>
                    <a:lnT w="12700" cap="flat" cmpd="sng" algn="ctr">
                      <a:solidFill>
                        <a:schemeClr val="tx2">
                          <a:lumMod val="25000"/>
                          <a:lumOff val="75000"/>
                        </a:schemeClr>
                      </a:solidFill>
                      <a:prstDash val="solid"/>
                      <a:round/>
                      <a:headEnd type="none" w="med" len="med"/>
                      <a:tailEnd type="none" w="med" len="med"/>
                    </a:lnT>
                    <a:lnB w="12700" cap="flat" cmpd="sng" algn="ctr">
                      <a:solidFill>
                        <a:schemeClr val="tx2">
                          <a:lumMod val="25000"/>
                          <a:lumOff val="75000"/>
                        </a:schemeClr>
                      </a:solidFill>
                      <a:prstDash val="solid"/>
                      <a:round/>
                      <a:headEnd type="none" w="med" len="med"/>
                      <a:tailEnd type="none" w="med" len="med"/>
                    </a:lnB>
                    <a:noFill/>
                  </a:tcPr>
                </a:tc>
              </a:tr>
              <a:tr h="677242">
                <a:tc>
                  <a:txBody>
                    <a:bodyPr/>
                    <a:lstStyle/>
                    <a:p>
                      <a:endParaRPr lang="en-US" dirty="0"/>
                    </a:p>
                  </a:txBody>
                  <a:tcPr>
                    <a:lnL w="12700" cap="flat" cmpd="sng" algn="ctr">
                      <a:solidFill>
                        <a:schemeClr val="tx2">
                          <a:lumMod val="25000"/>
                          <a:lumOff val="75000"/>
                        </a:schemeClr>
                      </a:solidFill>
                      <a:prstDash val="solid"/>
                      <a:round/>
                      <a:headEnd type="none" w="med" len="med"/>
                      <a:tailEnd type="none" w="med" len="med"/>
                    </a:lnL>
                    <a:lnR w="12700" cap="flat" cmpd="sng" algn="ctr">
                      <a:solidFill>
                        <a:schemeClr val="tx2">
                          <a:lumMod val="25000"/>
                          <a:lumOff val="75000"/>
                        </a:schemeClr>
                      </a:solidFill>
                      <a:prstDash val="solid"/>
                      <a:round/>
                      <a:headEnd type="none" w="med" len="med"/>
                      <a:tailEnd type="none" w="med" len="med"/>
                    </a:lnR>
                    <a:lnT w="12700" cap="flat" cmpd="sng" algn="ctr">
                      <a:solidFill>
                        <a:schemeClr val="tx2">
                          <a:lumMod val="25000"/>
                          <a:lumOff val="75000"/>
                        </a:schemeClr>
                      </a:solidFill>
                      <a:prstDash val="solid"/>
                      <a:round/>
                      <a:headEnd type="none" w="med" len="med"/>
                      <a:tailEnd type="none" w="med" len="med"/>
                    </a:lnT>
                    <a:lnB w="12700" cap="flat" cmpd="sng" algn="ctr">
                      <a:solidFill>
                        <a:schemeClr val="tx2">
                          <a:lumMod val="25000"/>
                          <a:lumOff val="75000"/>
                        </a:schemeClr>
                      </a:solidFill>
                      <a:prstDash val="solid"/>
                      <a:round/>
                      <a:headEnd type="none" w="med" len="med"/>
                      <a:tailEnd type="none" w="med" len="med"/>
                    </a:lnB>
                    <a:noFill/>
                  </a:tcPr>
                </a:tc>
              </a:tr>
              <a:tr h="677242">
                <a:tc>
                  <a:txBody>
                    <a:bodyPr/>
                    <a:lstStyle/>
                    <a:p>
                      <a:endParaRPr lang="en-US" dirty="0"/>
                    </a:p>
                  </a:txBody>
                  <a:tcPr>
                    <a:lnL w="12700" cap="flat" cmpd="sng" algn="ctr">
                      <a:solidFill>
                        <a:schemeClr val="tx2">
                          <a:lumMod val="25000"/>
                          <a:lumOff val="75000"/>
                        </a:schemeClr>
                      </a:solidFill>
                      <a:prstDash val="solid"/>
                      <a:round/>
                      <a:headEnd type="none" w="med" len="med"/>
                      <a:tailEnd type="none" w="med" len="med"/>
                    </a:lnL>
                    <a:lnR w="12700" cap="flat" cmpd="sng" algn="ctr">
                      <a:solidFill>
                        <a:schemeClr val="tx2">
                          <a:lumMod val="25000"/>
                          <a:lumOff val="75000"/>
                        </a:schemeClr>
                      </a:solidFill>
                      <a:prstDash val="solid"/>
                      <a:round/>
                      <a:headEnd type="none" w="med" len="med"/>
                      <a:tailEnd type="none" w="med" len="med"/>
                    </a:lnR>
                    <a:lnT w="12700" cap="flat" cmpd="sng" algn="ctr">
                      <a:solidFill>
                        <a:schemeClr val="tx2">
                          <a:lumMod val="25000"/>
                          <a:lumOff val="75000"/>
                        </a:schemeClr>
                      </a:solidFill>
                      <a:prstDash val="solid"/>
                      <a:round/>
                      <a:headEnd type="none" w="med" len="med"/>
                      <a:tailEnd type="none" w="med" len="med"/>
                    </a:lnT>
                    <a:lnB w="12700" cap="flat" cmpd="sng" algn="ctr">
                      <a:solidFill>
                        <a:schemeClr val="tx2">
                          <a:lumMod val="25000"/>
                          <a:lumOff val="75000"/>
                        </a:schemeClr>
                      </a:solidFill>
                      <a:prstDash val="solid"/>
                      <a:round/>
                      <a:headEnd type="none" w="med" len="med"/>
                      <a:tailEnd type="none" w="med" len="med"/>
                    </a:lnB>
                    <a:noFill/>
                  </a:tcPr>
                </a:tc>
              </a:tr>
              <a:tr h="677242">
                <a:tc>
                  <a:txBody>
                    <a:bodyPr/>
                    <a:lstStyle/>
                    <a:p>
                      <a:endParaRPr lang="en-US" dirty="0"/>
                    </a:p>
                  </a:txBody>
                  <a:tcPr>
                    <a:lnL w="12700" cap="flat" cmpd="sng" algn="ctr">
                      <a:solidFill>
                        <a:schemeClr val="tx2">
                          <a:lumMod val="25000"/>
                          <a:lumOff val="75000"/>
                        </a:schemeClr>
                      </a:solidFill>
                      <a:prstDash val="solid"/>
                      <a:round/>
                      <a:headEnd type="none" w="med" len="med"/>
                      <a:tailEnd type="none" w="med" len="med"/>
                    </a:lnL>
                    <a:lnR w="12700" cap="flat" cmpd="sng" algn="ctr">
                      <a:solidFill>
                        <a:schemeClr val="tx2">
                          <a:lumMod val="25000"/>
                          <a:lumOff val="75000"/>
                        </a:schemeClr>
                      </a:solidFill>
                      <a:prstDash val="solid"/>
                      <a:round/>
                      <a:headEnd type="none" w="med" len="med"/>
                      <a:tailEnd type="none" w="med" len="med"/>
                    </a:lnR>
                    <a:lnT w="12700" cap="flat" cmpd="sng" algn="ctr">
                      <a:solidFill>
                        <a:schemeClr val="tx2">
                          <a:lumMod val="25000"/>
                          <a:lumOff val="75000"/>
                        </a:schemeClr>
                      </a:solidFill>
                      <a:prstDash val="solid"/>
                      <a:round/>
                      <a:headEnd type="none" w="med" len="med"/>
                      <a:tailEnd type="none" w="med" len="med"/>
                    </a:lnT>
                    <a:lnB w="12700" cap="flat" cmpd="sng" algn="ctr">
                      <a:solidFill>
                        <a:schemeClr val="tx2">
                          <a:lumMod val="25000"/>
                          <a:lumOff val="75000"/>
                        </a:schemeClr>
                      </a:solidFill>
                      <a:prstDash val="solid"/>
                      <a:round/>
                      <a:headEnd type="none" w="med" len="med"/>
                      <a:tailEnd type="none" w="med" len="med"/>
                    </a:lnB>
                    <a:noFill/>
                  </a:tcPr>
                </a:tc>
              </a:tr>
              <a:tr h="677242">
                <a:tc>
                  <a:txBody>
                    <a:bodyPr/>
                    <a:lstStyle/>
                    <a:p>
                      <a:endParaRPr lang="en-US" dirty="0"/>
                    </a:p>
                  </a:txBody>
                  <a:tcPr>
                    <a:lnL w="12700" cap="flat" cmpd="sng" algn="ctr">
                      <a:solidFill>
                        <a:schemeClr val="tx2">
                          <a:lumMod val="25000"/>
                          <a:lumOff val="75000"/>
                        </a:schemeClr>
                      </a:solidFill>
                      <a:prstDash val="solid"/>
                      <a:round/>
                      <a:headEnd type="none" w="med" len="med"/>
                      <a:tailEnd type="none" w="med" len="med"/>
                    </a:lnL>
                    <a:lnR w="12700" cap="flat" cmpd="sng" algn="ctr">
                      <a:solidFill>
                        <a:schemeClr val="tx2">
                          <a:lumMod val="25000"/>
                          <a:lumOff val="75000"/>
                        </a:schemeClr>
                      </a:solidFill>
                      <a:prstDash val="solid"/>
                      <a:round/>
                      <a:headEnd type="none" w="med" len="med"/>
                      <a:tailEnd type="none" w="med" len="med"/>
                    </a:lnR>
                    <a:lnT w="12700" cap="flat" cmpd="sng" algn="ctr">
                      <a:solidFill>
                        <a:schemeClr val="tx2">
                          <a:lumMod val="25000"/>
                          <a:lumOff val="75000"/>
                        </a:schemeClr>
                      </a:solidFill>
                      <a:prstDash val="solid"/>
                      <a:round/>
                      <a:headEnd type="none" w="med" len="med"/>
                      <a:tailEnd type="none" w="med" len="med"/>
                    </a:lnT>
                    <a:lnB w="12700" cap="flat" cmpd="sng" algn="ctr">
                      <a:solidFill>
                        <a:schemeClr val="tx2">
                          <a:lumMod val="25000"/>
                          <a:lumOff val="75000"/>
                        </a:schemeClr>
                      </a:solidFill>
                      <a:prstDash val="solid"/>
                      <a:round/>
                      <a:headEnd type="none" w="med" len="med"/>
                      <a:tailEnd type="none" w="med" len="med"/>
                    </a:lnB>
                    <a:noFill/>
                  </a:tcPr>
                </a:tc>
              </a:tr>
            </a:tbl>
          </a:graphicData>
        </a:graphic>
      </p:graphicFrame>
      <p:grpSp>
        <p:nvGrpSpPr>
          <p:cNvPr id="2" name="Group 1"/>
          <p:cNvGrpSpPr/>
          <p:nvPr/>
        </p:nvGrpSpPr>
        <p:grpSpPr>
          <a:xfrm>
            <a:off x="419000" y="1737198"/>
            <a:ext cx="3811310" cy="594873"/>
            <a:chOff x="419000" y="1737198"/>
            <a:chExt cx="3811310" cy="594873"/>
          </a:xfrm>
        </p:grpSpPr>
        <p:sp>
          <p:nvSpPr>
            <p:cNvPr id="171" name="Rectangle: Rounded Corners 87"/>
            <p:cNvSpPr/>
            <p:nvPr/>
          </p:nvSpPr>
          <p:spPr bwMode="auto">
            <a:xfrm>
              <a:off x="608435" y="1737198"/>
              <a:ext cx="3432440" cy="594873"/>
            </a:xfrm>
            <a:prstGeom prst="roundRect">
              <a:avLst>
                <a:gd name="adj" fmla="val 50000"/>
              </a:avLst>
            </a:prstGeom>
            <a:solidFill>
              <a:schemeClr val="accent3">
                <a:lumMod val="50000"/>
              </a:schemeClr>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lstStyle/>
            <a:p>
              <a:pPr marL="0" marR="0" indent="0" algn="ctr" defTabSz="228600" rtl="0" eaLnBrk="1" fontAlgn="base" latinLnBrk="0" hangingPunct="1">
                <a:lnSpc>
                  <a:spcPct val="100000"/>
                </a:lnSpc>
                <a:spcBef>
                  <a:spcPct val="20000"/>
                </a:spcBef>
                <a:spcAft>
                  <a:spcPct val="0"/>
                </a:spcAft>
                <a:buClr>
                  <a:srgbClr val="FF0000"/>
                </a:buClr>
                <a:buSzTx/>
                <a:buFont typeface="Arial" panose="020B0604020202020204" pitchFamily="34" charset="0"/>
                <a:buNone/>
              </a:pPr>
              <a:endParaRPr kumimoji="0" lang="en-IN" sz="1800" b="0" i="0" u="none" strike="noStrike" cap="none" normalizeH="0" baseline="0">
                <a:ln>
                  <a:noFill/>
                </a:ln>
                <a:solidFill>
                  <a:schemeClr val="bg1"/>
                </a:solidFill>
                <a:effectLst/>
                <a:latin typeface="Noto Sans SC Regular" panose="020B0500000000000000" pitchFamily="34" charset="-122"/>
                <a:ea typeface="Noto Sans SC Regular" panose="020B0500000000000000" pitchFamily="34" charset="-122"/>
              </a:endParaRPr>
            </a:p>
          </p:txBody>
        </p:sp>
        <p:sp>
          <p:nvSpPr>
            <p:cNvPr id="172" name="Title 1"/>
            <p:cNvSpPr txBox="1"/>
            <p:nvPr/>
          </p:nvSpPr>
          <p:spPr bwMode="auto">
            <a:xfrm>
              <a:off x="419000" y="1884054"/>
              <a:ext cx="3811310" cy="328291"/>
            </a:xfrm>
            <a:prstGeom prst="rect">
              <a:avLst/>
            </a:prstGeom>
            <a:noFill/>
            <a:ln w="9525">
              <a:noFill/>
              <a:miter lim="800000"/>
            </a:ln>
          </p:spPr>
          <p:txBody>
            <a:bodyPr vert="horz" wrap="square" lIns="25398" tIns="25398" rIns="25398" bIns="25398" numCol="1" anchor="ctr" anchorCtr="0" compatLnSpc="1">
              <a:spAutoFit/>
            </a:bodyPr>
            <a:lstStyle>
              <a:lvl1pPr algn="l" defTabSz="457200" rtl="0" eaLnBrk="1" fontAlgn="base" hangingPunct="1">
                <a:spcBef>
                  <a:spcPct val="20000"/>
                </a:spcBef>
                <a:spcAft>
                  <a:spcPct val="0"/>
                </a:spcAft>
                <a:buClr>
                  <a:srgbClr val="000000"/>
                </a:buClr>
                <a:buFont typeface="Arial" panose="020B0604020202020204" pitchFamily="34" charset="0"/>
                <a:defRPr sz="5400" b="0" baseline="0">
                  <a:solidFill>
                    <a:schemeClr val="tx1"/>
                  </a:solidFill>
                  <a:latin typeface="+mj-lt"/>
                  <a:ea typeface="+mj-ea"/>
                  <a:cs typeface="Oracle Sans" panose="020B0503020204020204" pitchFamily="34" charset="0"/>
                </a:defRPr>
              </a:lvl1pPr>
              <a:lvl2pPr algn="l" defTabSz="457200" rtl="0" eaLnBrk="1" fontAlgn="base" hangingPunct="1">
                <a:spcBef>
                  <a:spcPct val="20000"/>
                </a:spcBef>
                <a:spcAft>
                  <a:spcPct val="0"/>
                </a:spcAft>
                <a:buClr>
                  <a:srgbClr val="000000"/>
                </a:buClr>
                <a:buFont typeface="Arial" panose="020B0604020202020204" pitchFamily="34" charset="0"/>
                <a:defRPr sz="4800">
                  <a:solidFill>
                    <a:srgbClr val="5F5F5F"/>
                  </a:solidFill>
                  <a:latin typeface="Arial" panose="020B0604020202020204" pitchFamily="34" charset="0"/>
                </a:defRPr>
              </a:lvl2pPr>
              <a:lvl3pPr algn="l" defTabSz="457200" rtl="0" eaLnBrk="1" fontAlgn="base" hangingPunct="1">
                <a:spcBef>
                  <a:spcPct val="20000"/>
                </a:spcBef>
                <a:spcAft>
                  <a:spcPct val="0"/>
                </a:spcAft>
                <a:buClr>
                  <a:srgbClr val="000000"/>
                </a:buClr>
                <a:buFont typeface="Arial" panose="020B0604020202020204" pitchFamily="34" charset="0"/>
                <a:defRPr sz="4800">
                  <a:solidFill>
                    <a:srgbClr val="5F5F5F"/>
                  </a:solidFill>
                  <a:latin typeface="Arial" panose="020B0604020202020204" pitchFamily="34" charset="0"/>
                </a:defRPr>
              </a:lvl3pPr>
              <a:lvl4pPr algn="l" defTabSz="457200" rtl="0" eaLnBrk="1" fontAlgn="base" hangingPunct="1">
                <a:spcBef>
                  <a:spcPct val="20000"/>
                </a:spcBef>
                <a:spcAft>
                  <a:spcPct val="0"/>
                </a:spcAft>
                <a:buClr>
                  <a:srgbClr val="000000"/>
                </a:buClr>
                <a:buFont typeface="Arial" panose="020B0604020202020204" pitchFamily="34" charset="0"/>
                <a:defRPr sz="4800">
                  <a:solidFill>
                    <a:srgbClr val="5F5F5F"/>
                  </a:solidFill>
                  <a:latin typeface="Arial" panose="020B0604020202020204" pitchFamily="34" charset="0"/>
                </a:defRPr>
              </a:lvl4pPr>
              <a:lvl5pPr algn="l" defTabSz="457200" rtl="0" eaLnBrk="1" fontAlgn="base" hangingPunct="1">
                <a:spcBef>
                  <a:spcPct val="20000"/>
                </a:spcBef>
                <a:spcAft>
                  <a:spcPct val="0"/>
                </a:spcAft>
                <a:buClr>
                  <a:srgbClr val="000000"/>
                </a:buClr>
                <a:buFont typeface="Arial" panose="020B0604020202020204" pitchFamily="34" charset="0"/>
                <a:defRPr sz="4800">
                  <a:solidFill>
                    <a:srgbClr val="5F5F5F"/>
                  </a:solidFill>
                  <a:latin typeface="Arial" panose="020B0604020202020204" pitchFamily="34" charset="0"/>
                </a:defRPr>
              </a:lvl5pPr>
              <a:lvl6pPr marL="914400" algn="ctr" defTabSz="457200" rtl="0" eaLnBrk="1" fontAlgn="base" hangingPunct="1">
                <a:spcBef>
                  <a:spcPct val="20000"/>
                </a:spcBef>
                <a:spcAft>
                  <a:spcPct val="0"/>
                </a:spcAft>
                <a:buClr>
                  <a:srgbClr val="000000"/>
                </a:buClr>
                <a:buFont typeface="Arial" panose="020B0604020202020204" pitchFamily="34" charset="0"/>
                <a:defRPr sz="5300" b="1">
                  <a:solidFill>
                    <a:schemeClr val="tx1"/>
                  </a:solidFill>
                  <a:latin typeface="Arial" panose="020B0604020202020204" pitchFamily="34" charset="0"/>
                </a:defRPr>
              </a:lvl6pPr>
              <a:lvl7pPr marL="1828800" algn="ctr" defTabSz="457200" rtl="0" eaLnBrk="1" fontAlgn="base" hangingPunct="1">
                <a:spcBef>
                  <a:spcPct val="20000"/>
                </a:spcBef>
                <a:spcAft>
                  <a:spcPct val="0"/>
                </a:spcAft>
                <a:buClr>
                  <a:srgbClr val="000000"/>
                </a:buClr>
                <a:buFont typeface="Arial" panose="020B0604020202020204" pitchFamily="34" charset="0"/>
                <a:defRPr sz="5300" b="1">
                  <a:solidFill>
                    <a:schemeClr val="tx1"/>
                  </a:solidFill>
                  <a:latin typeface="Arial" panose="020B0604020202020204" pitchFamily="34" charset="0"/>
                </a:defRPr>
              </a:lvl7pPr>
              <a:lvl8pPr marL="2743200" algn="ctr" defTabSz="457200" rtl="0" eaLnBrk="1" fontAlgn="base" hangingPunct="1">
                <a:spcBef>
                  <a:spcPct val="20000"/>
                </a:spcBef>
                <a:spcAft>
                  <a:spcPct val="0"/>
                </a:spcAft>
                <a:buClr>
                  <a:srgbClr val="000000"/>
                </a:buClr>
                <a:buFont typeface="Arial" panose="020B0604020202020204" pitchFamily="34" charset="0"/>
                <a:defRPr sz="5300" b="1">
                  <a:solidFill>
                    <a:schemeClr val="tx1"/>
                  </a:solidFill>
                  <a:latin typeface="Arial" panose="020B0604020202020204" pitchFamily="34" charset="0"/>
                </a:defRPr>
              </a:lvl8pPr>
              <a:lvl9pPr marL="3657600" algn="ctr" defTabSz="457200" rtl="0" eaLnBrk="1" fontAlgn="base" hangingPunct="1">
                <a:spcBef>
                  <a:spcPct val="20000"/>
                </a:spcBef>
                <a:spcAft>
                  <a:spcPct val="0"/>
                </a:spcAft>
                <a:buClr>
                  <a:srgbClr val="000000"/>
                </a:buClr>
                <a:buFont typeface="Arial" panose="020B0604020202020204" pitchFamily="34" charset="0"/>
                <a:defRPr sz="5300" b="1">
                  <a:solidFill>
                    <a:schemeClr val="tx1"/>
                  </a:solidFill>
                  <a:latin typeface="Arial" panose="020B0604020202020204" pitchFamily="34" charset="0"/>
                </a:defRPr>
              </a:lvl9pPr>
            </a:lstStyle>
            <a:p>
              <a:pPr algn="ctr"/>
              <a:r>
                <a:rPr lang="zh-CN" altLang="en-US" sz="1800" b="1" dirty="0">
                  <a:solidFill>
                    <a:schemeClr val="bg1"/>
                  </a:solidFill>
                  <a:latin typeface="Noto Sans SC Regular" panose="020B0500000000000000" pitchFamily="34" charset="-122"/>
                  <a:ea typeface="Noto Sans SC Regular" panose="020B0500000000000000" pitchFamily="34" charset="-122"/>
                </a:rPr>
                <a:t>支持所有工作负载的优秀架构</a:t>
              </a:r>
              <a:endParaRPr lang="en-US" sz="1800" b="1" kern="0" dirty="0">
                <a:solidFill>
                  <a:schemeClr val="bg1"/>
                </a:solidFill>
                <a:latin typeface="Noto Sans SC Regular" panose="020B0500000000000000" pitchFamily="34" charset="-122"/>
                <a:ea typeface="Noto Sans SC Regular" panose="020B0500000000000000" pitchFamily="34" charset="-122"/>
              </a:endParaRPr>
            </a:p>
          </p:txBody>
        </p:sp>
      </p:grpSp>
      <p:grpSp>
        <p:nvGrpSpPr>
          <p:cNvPr id="49" name="Group 48"/>
          <p:cNvGrpSpPr/>
          <p:nvPr/>
        </p:nvGrpSpPr>
        <p:grpSpPr>
          <a:xfrm>
            <a:off x="4304490" y="3862047"/>
            <a:ext cx="7331928" cy="626307"/>
            <a:chOff x="861840" y="3653602"/>
            <a:chExt cx="10692722" cy="913392"/>
          </a:xfrm>
        </p:grpSpPr>
        <p:pic>
          <p:nvPicPr>
            <p:cNvPr id="50" name="Picture 49" descr="Logo&#10;&#10;Description automatically generated"/>
            <p:cNvPicPr>
              <a:picLocks noChangeAspect="1"/>
            </p:cNvPicPr>
            <p:nvPr/>
          </p:nvPicPr>
          <p:blipFill>
            <a:blip r:embed="rId1" cstate="screen">
              <a:clrChange>
                <a:clrFrom>
                  <a:srgbClr val="FFFFFF"/>
                </a:clrFrom>
                <a:clrTo>
                  <a:srgbClr val="FFFFFF">
                    <a:alpha val="0"/>
                  </a:srgbClr>
                </a:clrTo>
              </a:clrChange>
            </a:blip>
            <a:stretch>
              <a:fillRect/>
            </a:stretch>
          </p:blipFill>
          <p:spPr>
            <a:xfrm>
              <a:off x="9959530" y="3855093"/>
              <a:ext cx="1595032" cy="510410"/>
            </a:xfrm>
            <a:prstGeom prst="rect">
              <a:avLst/>
            </a:prstGeom>
          </p:spPr>
        </p:pic>
        <p:pic>
          <p:nvPicPr>
            <p:cNvPr id="51" name="図 11"/>
            <p:cNvPicPr>
              <a:picLocks noChangeAspect="1"/>
            </p:cNvPicPr>
            <p:nvPr/>
          </p:nvPicPr>
          <p:blipFill>
            <a:blip r:embed="rId2" cstate="screen">
              <a:clrChange>
                <a:clrFrom>
                  <a:srgbClr val="FFFFFF"/>
                </a:clrFrom>
                <a:clrTo>
                  <a:srgbClr val="FFFFFF">
                    <a:alpha val="0"/>
                  </a:srgbClr>
                </a:clrTo>
              </a:clrChange>
            </a:blip>
            <a:stretch>
              <a:fillRect/>
            </a:stretch>
          </p:blipFill>
          <p:spPr>
            <a:xfrm>
              <a:off x="4946874" y="3996075"/>
              <a:ext cx="710367" cy="228446"/>
            </a:xfrm>
            <a:prstGeom prst="rect">
              <a:avLst/>
            </a:prstGeom>
          </p:spPr>
        </p:pic>
        <p:pic>
          <p:nvPicPr>
            <p:cNvPr id="52" name="Picture 51"/>
            <p:cNvPicPr>
              <a:picLocks noChangeAspect="1"/>
            </p:cNvPicPr>
            <p:nvPr/>
          </p:nvPicPr>
          <p:blipFill>
            <a:blip r:embed="rId3" cstate="screen">
              <a:clrChange>
                <a:clrFrom>
                  <a:srgbClr val="FFFFFF"/>
                </a:clrFrom>
                <a:clrTo>
                  <a:srgbClr val="FFFFFF">
                    <a:alpha val="0"/>
                  </a:srgbClr>
                </a:clrTo>
              </a:clrChange>
            </a:blip>
            <a:stretch>
              <a:fillRect/>
            </a:stretch>
          </p:blipFill>
          <p:spPr>
            <a:xfrm>
              <a:off x="861840" y="3954501"/>
              <a:ext cx="1326794" cy="311595"/>
            </a:xfrm>
            <a:prstGeom prst="rect">
              <a:avLst/>
            </a:prstGeom>
          </p:spPr>
        </p:pic>
        <p:pic>
          <p:nvPicPr>
            <p:cNvPr id="53" name="Picture 14" descr="Microsoft Customer Story-Leading innovation in the UK's NHS"/>
            <p:cNvPicPr>
              <a:picLocks noChangeAspect="1" noChangeArrowheads="1"/>
            </p:cNvPicPr>
            <p:nvPr/>
          </p:nvPicPr>
          <p:blipFill>
            <a:blip r:embed="rId4" cstate="screen">
              <a:clrChange>
                <a:clrFrom>
                  <a:srgbClr val="FFFFFF"/>
                </a:clrFrom>
                <a:clrTo>
                  <a:srgbClr val="FFFFFF">
                    <a:alpha val="0"/>
                  </a:srgbClr>
                </a:clrTo>
              </a:clrChange>
            </a:blip>
            <a:srcRect/>
            <a:stretch>
              <a:fillRect/>
            </a:stretch>
          </p:blipFill>
          <p:spPr bwMode="auto">
            <a:xfrm>
              <a:off x="3670152" y="3653602"/>
              <a:ext cx="913392" cy="91339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descr="Western Digital – Logos Download"/>
            <p:cNvPicPr>
              <a:picLocks noChangeAspect="1" noChangeArrowheads="1"/>
            </p:cNvPicPr>
            <p:nvPr/>
          </p:nvPicPr>
          <p:blipFill>
            <a:blip r:embed="rId5" cstate="screen">
              <a:clrChange>
                <a:clrFrom>
                  <a:srgbClr val="FFFFFF"/>
                </a:clrFrom>
                <a:clrTo>
                  <a:srgbClr val="FFFFFF">
                    <a:alpha val="0"/>
                  </a:srgbClr>
                </a:clrTo>
              </a:clrChange>
            </a:blip>
            <a:srcRect/>
            <a:stretch>
              <a:fillRect/>
            </a:stretch>
          </p:blipFill>
          <p:spPr bwMode="auto">
            <a:xfrm>
              <a:off x="6020571" y="3840776"/>
              <a:ext cx="1512544" cy="53904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0"/>
            <p:cNvPicPr>
              <a:picLocks noChangeAspect="1"/>
            </p:cNvPicPr>
            <p:nvPr/>
          </p:nvPicPr>
          <p:blipFill>
            <a:blip r:embed="rId6" cstate="screen"/>
            <a:stretch>
              <a:fillRect/>
            </a:stretch>
          </p:blipFill>
          <p:spPr>
            <a:xfrm>
              <a:off x="7896445" y="3969074"/>
              <a:ext cx="1699756" cy="282448"/>
            </a:xfrm>
            <a:prstGeom prst="rect">
              <a:avLst/>
            </a:prstGeom>
          </p:spPr>
        </p:pic>
        <p:pic>
          <p:nvPicPr>
            <p:cNvPr id="68" name="Picture 4" descr="코리아크레딧뷰로(주) 2020년 재무정보 | 매출액 1,084억 1,037만원 영업이익, 자본금, 공시정보 제공 - 사람인"/>
            <p:cNvPicPr>
              <a:picLocks noChangeAspect="1" noChangeArrowheads="1"/>
            </p:cNvPicPr>
            <p:nvPr/>
          </p:nvPicPr>
          <p:blipFill>
            <a:blip r:embed="rId7" cstate="screen">
              <a:clrChange>
                <a:clrFrom>
                  <a:srgbClr val="FCFEFC"/>
                </a:clrFrom>
                <a:clrTo>
                  <a:srgbClr val="FCFEFC">
                    <a:alpha val="0"/>
                  </a:srgbClr>
                </a:clrTo>
              </a:clrChange>
            </a:blip>
            <a:srcRect/>
            <a:stretch>
              <a:fillRect/>
            </a:stretch>
          </p:blipFill>
          <p:spPr bwMode="auto">
            <a:xfrm>
              <a:off x="2551964" y="3986501"/>
              <a:ext cx="754858" cy="2475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 name="Group 74"/>
          <p:cNvGrpSpPr/>
          <p:nvPr/>
        </p:nvGrpSpPr>
        <p:grpSpPr>
          <a:xfrm>
            <a:off x="4313990" y="2602756"/>
            <a:ext cx="7312929" cy="372658"/>
            <a:chOff x="861839" y="2226568"/>
            <a:chExt cx="10665014" cy="543476"/>
          </a:xfrm>
        </p:grpSpPr>
        <p:pic>
          <p:nvPicPr>
            <p:cNvPr id="76" name="Picture 75"/>
            <p:cNvPicPr>
              <a:picLocks noChangeAspect="1"/>
            </p:cNvPicPr>
            <p:nvPr/>
          </p:nvPicPr>
          <p:blipFill>
            <a:blip r:embed="rId8" cstate="screen"/>
            <a:stretch>
              <a:fillRect/>
            </a:stretch>
          </p:blipFill>
          <p:spPr>
            <a:xfrm>
              <a:off x="2915983" y="2317384"/>
              <a:ext cx="1125271" cy="361844"/>
            </a:xfrm>
            <a:prstGeom prst="rect">
              <a:avLst/>
            </a:prstGeom>
          </p:spPr>
        </p:pic>
        <p:pic>
          <p:nvPicPr>
            <p:cNvPr id="83" name="Picture 9"/>
            <p:cNvPicPr>
              <a:picLocks noChangeAspect="1" noChangeArrowheads="1"/>
            </p:cNvPicPr>
            <p:nvPr/>
          </p:nvPicPr>
          <p:blipFill>
            <a:blip r:embed="rId9" cstate="screen"/>
            <a:srcRect/>
            <a:stretch>
              <a:fillRect/>
            </a:stretch>
          </p:blipFill>
          <p:spPr bwMode="auto">
            <a:xfrm>
              <a:off x="861839" y="2343326"/>
              <a:ext cx="1418515" cy="309961"/>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90"/>
            <p:cNvPicPr>
              <a:picLocks noChangeAspect="1"/>
            </p:cNvPicPr>
            <p:nvPr/>
          </p:nvPicPr>
          <p:blipFill rotWithShape="1">
            <a:blip r:embed="rId10" cstate="screen">
              <a:clrChange>
                <a:clrFrom>
                  <a:srgbClr val="000000">
                    <a:alpha val="0"/>
                  </a:srgbClr>
                </a:clrFrom>
                <a:clrTo>
                  <a:srgbClr val="000000">
                    <a:alpha val="0"/>
                  </a:srgbClr>
                </a:clrTo>
              </a:clrChange>
            </a:blip>
            <a:srcRect l="-5068" t="-12323" r="-5068" b="-12323"/>
            <a:stretch>
              <a:fillRect/>
            </a:stretch>
          </p:blipFill>
          <p:spPr>
            <a:xfrm>
              <a:off x="4676883" y="2343096"/>
              <a:ext cx="1125271" cy="310420"/>
            </a:xfrm>
            <a:prstGeom prst="rect">
              <a:avLst/>
            </a:prstGeom>
            <a:noFill/>
          </p:spPr>
        </p:pic>
        <p:pic>
          <p:nvPicPr>
            <p:cNvPr id="98" name="Picture 2"/>
            <p:cNvPicPr>
              <a:picLocks noChangeAspect="1" noChangeArrowheads="1"/>
            </p:cNvPicPr>
            <p:nvPr/>
          </p:nvPicPr>
          <p:blipFill>
            <a:blip r:embed="rId11" cstate="screen"/>
            <a:srcRect/>
            <a:stretch>
              <a:fillRect/>
            </a:stretch>
          </p:blipFill>
          <p:spPr bwMode="auto">
            <a:xfrm>
              <a:off x="6437783" y="2356801"/>
              <a:ext cx="1363903" cy="283010"/>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4" descr="Microsoft Customer Story-Shaping the future of healthcare: Cerner uses  Microsoft Teams to stay ahead in a fast-paced industry"/>
            <p:cNvPicPr>
              <a:picLocks noChangeAspect="1" noChangeArrowheads="1"/>
            </p:cNvPicPr>
            <p:nvPr/>
          </p:nvPicPr>
          <p:blipFill rotWithShape="1">
            <a:blip r:embed="rId12" cstate="screen">
              <a:clrChange>
                <a:clrFrom>
                  <a:srgbClr val="FFFFFF"/>
                </a:clrFrom>
                <a:clrTo>
                  <a:srgbClr val="FFFFFF">
                    <a:alpha val="0"/>
                  </a:srgbClr>
                </a:clrTo>
              </a:clrChange>
            </a:blip>
            <a:srcRect t="35478" b="36689"/>
            <a:stretch>
              <a:fillRect/>
            </a:stretch>
          </p:blipFill>
          <p:spPr bwMode="auto">
            <a:xfrm>
              <a:off x="10198213" y="2313408"/>
              <a:ext cx="1328640" cy="369797"/>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4" descr="Equinix - Wikipedia"/>
            <p:cNvPicPr>
              <a:picLocks noChangeAspect="1" noChangeArrowheads="1"/>
            </p:cNvPicPr>
            <p:nvPr/>
          </p:nvPicPr>
          <p:blipFill>
            <a:blip r:embed="rId13" cstate="screen">
              <a:clrChange>
                <a:clrFrom>
                  <a:srgbClr val="FFFFFF"/>
                </a:clrFrom>
                <a:clrTo>
                  <a:srgbClr val="FFFFFF">
                    <a:alpha val="0"/>
                  </a:srgbClr>
                </a:clrTo>
              </a:clrChange>
            </a:blip>
            <a:srcRect/>
            <a:stretch>
              <a:fillRect/>
            </a:stretch>
          </p:blipFill>
          <p:spPr bwMode="auto">
            <a:xfrm>
              <a:off x="8437315" y="2226568"/>
              <a:ext cx="1125271" cy="54347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1" name="Group 100"/>
          <p:cNvGrpSpPr/>
          <p:nvPr/>
        </p:nvGrpSpPr>
        <p:grpSpPr>
          <a:xfrm>
            <a:off x="4313990" y="3207501"/>
            <a:ext cx="7312929" cy="529249"/>
            <a:chOff x="861839" y="2836509"/>
            <a:chExt cx="10665014" cy="771845"/>
          </a:xfrm>
        </p:grpSpPr>
        <p:pic>
          <p:nvPicPr>
            <p:cNvPr id="102" name="Picture 101"/>
            <p:cNvPicPr>
              <a:picLocks noChangeAspect="1"/>
            </p:cNvPicPr>
            <p:nvPr/>
          </p:nvPicPr>
          <p:blipFill>
            <a:blip r:embed="rId14" cstate="screen"/>
            <a:stretch>
              <a:fillRect/>
            </a:stretch>
          </p:blipFill>
          <p:spPr>
            <a:xfrm>
              <a:off x="7320025" y="3036006"/>
              <a:ext cx="1486435" cy="372851"/>
            </a:xfrm>
            <a:prstGeom prst="rect">
              <a:avLst/>
            </a:prstGeom>
          </p:spPr>
        </p:pic>
        <p:pic>
          <p:nvPicPr>
            <p:cNvPr id="103" name="Picture 2" descr="Swisscom - Wikipedia"/>
            <p:cNvPicPr>
              <a:picLocks noChangeAspect="1" noChangeArrowheads="1"/>
            </p:cNvPicPr>
            <p:nvPr/>
          </p:nvPicPr>
          <p:blipFill>
            <a:blip r:embed="rId15" cstate="screen"/>
            <a:srcRect/>
            <a:stretch>
              <a:fillRect/>
            </a:stretch>
          </p:blipFill>
          <p:spPr bwMode="auto">
            <a:xfrm>
              <a:off x="4429051" y="2836509"/>
              <a:ext cx="778992" cy="771845"/>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6" descr="Flights to Tokyo:Fly to Japan with 5-Star Airline - ANA English"/>
            <p:cNvPicPr>
              <a:picLocks noChangeAspect="1" noChangeArrowheads="1"/>
            </p:cNvPicPr>
            <p:nvPr/>
          </p:nvPicPr>
          <p:blipFill rotWithShape="1">
            <a:blip r:embed="rId16" cstate="screen">
              <a:clrChange>
                <a:clrFrom>
                  <a:srgbClr val="FFFFFF"/>
                </a:clrFrom>
                <a:clrTo>
                  <a:srgbClr val="FFFFFF">
                    <a:alpha val="0"/>
                  </a:srgbClr>
                </a:clrTo>
              </a:clrChange>
            </a:blip>
            <a:srcRect l="18070" t="32655" r="11324" b="27235"/>
            <a:stretch>
              <a:fillRect/>
            </a:stretch>
          </p:blipFill>
          <p:spPr bwMode="auto">
            <a:xfrm>
              <a:off x="861839" y="3043200"/>
              <a:ext cx="1200064" cy="358463"/>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4" descr="AmerisourceBergen (ABC)"/>
            <p:cNvPicPr>
              <a:picLocks noChangeAspect="1" noChangeArrowheads="1"/>
            </p:cNvPicPr>
            <p:nvPr/>
          </p:nvPicPr>
          <p:blipFill rotWithShape="1">
            <a:blip r:embed="rId17" cstate="screen">
              <a:clrChange>
                <a:clrFrom>
                  <a:srgbClr val="FFFFFF"/>
                </a:clrFrom>
                <a:clrTo>
                  <a:srgbClr val="FFFFFF">
                    <a:alpha val="0"/>
                  </a:srgbClr>
                </a:clrTo>
              </a:clrChange>
            </a:blip>
            <a:srcRect/>
            <a:stretch>
              <a:fillRect/>
            </a:stretch>
          </p:blipFill>
          <p:spPr bwMode="auto">
            <a:xfrm>
              <a:off x="2436826" y="2950980"/>
              <a:ext cx="1617302" cy="542902"/>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05"/>
            <p:cNvPicPr>
              <a:picLocks noChangeAspect="1"/>
            </p:cNvPicPr>
            <p:nvPr/>
          </p:nvPicPr>
          <p:blipFill>
            <a:blip r:embed="rId18" cstate="screen"/>
            <a:stretch>
              <a:fillRect/>
            </a:stretch>
          </p:blipFill>
          <p:spPr>
            <a:xfrm>
              <a:off x="9181384" y="2924843"/>
              <a:ext cx="829929" cy="595176"/>
            </a:xfrm>
            <a:prstGeom prst="rect">
              <a:avLst/>
            </a:prstGeom>
          </p:spPr>
        </p:pic>
        <p:pic>
          <p:nvPicPr>
            <p:cNvPr id="107" name="Picture 6" descr="Électricité de France - Wikipedia"/>
            <p:cNvPicPr>
              <a:picLocks noChangeAspect="1" noChangeArrowheads="1"/>
            </p:cNvPicPr>
            <p:nvPr/>
          </p:nvPicPr>
          <p:blipFill>
            <a:blip r:embed="rId19" cstate="screen"/>
            <a:srcRect/>
            <a:stretch>
              <a:fillRect/>
            </a:stretch>
          </p:blipFill>
          <p:spPr bwMode="auto">
            <a:xfrm>
              <a:off x="10386237" y="2968169"/>
              <a:ext cx="1140616" cy="508525"/>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3" descr="Logo, company name&#10;&#10;Description automatically generated"/>
            <p:cNvPicPr>
              <a:picLocks noChangeAspect="1" noChangeArrowheads="1"/>
            </p:cNvPicPr>
            <p:nvPr/>
          </p:nvPicPr>
          <p:blipFill rotWithShape="1">
            <a:blip r:embed="rId20" cstate="screen">
              <a:clrChange>
                <a:clrFrom>
                  <a:srgbClr val="FFFFFF"/>
                </a:clrFrom>
                <a:clrTo>
                  <a:srgbClr val="FFFFFF">
                    <a:alpha val="0"/>
                  </a:srgbClr>
                </a:clrTo>
              </a:clrChange>
            </a:blip>
            <a:srcRect/>
            <a:stretch>
              <a:fillRect/>
            </a:stretch>
          </p:blipFill>
          <p:spPr bwMode="auto">
            <a:xfrm>
              <a:off x="5582966" y="3033286"/>
              <a:ext cx="1362135" cy="378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9" name="Group 108"/>
          <p:cNvGrpSpPr/>
          <p:nvPr/>
        </p:nvGrpSpPr>
        <p:grpSpPr>
          <a:xfrm>
            <a:off x="4313990" y="4573602"/>
            <a:ext cx="7312929" cy="466889"/>
            <a:chOff x="861839" y="4634014"/>
            <a:chExt cx="10665014" cy="680901"/>
          </a:xfrm>
        </p:grpSpPr>
        <p:pic>
          <p:nvPicPr>
            <p:cNvPr id="110" name="Picture 2" descr="LALUX Assurances - Silicon Luxembourg"/>
            <p:cNvPicPr>
              <a:picLocks noChangeAspect="1" noChangeArrowheads="1"/>
            </p:cNvPicPr>
            <p:nvPr/>
          </p:nvPicPr>
          <p:blipFill>
            <a:blip r:embed="rId21" cstate="screen"/>
            <a:srcRect/>
            <a:stretch>
              <a:fillRect/>
            </a:stretch>
          </p:blipFill>
          <p:spPr bwMode="auto">
            <a:xfrm>
              <a:off x="5473795" y="4730178"/>
              <a:ext cx="654788" cy="488572"/>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6"/>
            <p:cNvPicPr>
              <a:picLocks noChangeAspect="1" noChangeArrowheads="1"/>
            </p:cNvPicPr>
            <p:nvPr/>
          </p:nvPicPr>
          <p:blipFill>
            <a:blip r:embed="rId22" cstate="screen">
              <a:clrChange>
                <a:clrFrom>
                  <a:srgbClr val="FFFFFF"/>
                </a:clrFrom>
                <a:clrTo>
                  <a:srgbClr val="FFFFFF">
                    <a:alpha val="0"/>
                  </a:srgbClr>
                </a:clrTo>
              </a:clrChange>
            </a:blip>
            <a:srcRect/>
            <a:stretch>
              <a:fillRect/>
            </a:stretch>
          </p:blipFill>
          <p:spPr bwMode="auto">
            <a:xfrm>
              <a:off x="8131470" y="4634014"/>
              <a:ext cx="1225623" cy="680901"/>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11"/>
            <p:cNvPicPr>
              <a:picLocks noChangeAspect="1"/>
            </p:cNvPicPr>
            <p:nvPr/>
          </p:nvPicPr>
          <p:blipFill>
            <a:blip r:embed="rId23" cstate="screen"/>
            <a:stretch>
              <a:fillRect/>
            </a:stretch>
          </p:blipFill>
          <p:spPr>
            <a:xfrm>
              <a:off x="2405809" y="4798792"/>
              <a:ext cx="1434054" cy="351344"/>
            </a:xfrm>
            <a:prstGeom prst="rect">
              <a:avLst/>
            </a:prstGeom>
          </p:spPr>
        </p:pic>
        <p:pic>
          <p:nvPicPr>
            <p:cNvPr id="113" name="Picture 28" descr="Panasonic logo and symbol, meaning, history, PNG"/>
            <p:cNvPicPr>
              <a:picLocks noChangeAspect="1" noChangeArrowheads="1"/>
            </p:cNvPicPr>
            <p:nvPr/>
          </p:nvPicPr>
          <p:blipFill rotWithShape="1">
            <a:blip r:embed="rId24" cstate="screen"/>
            <a:srcRect t="19880" b="21085"/>
            <a:stretch>
              <a:fillRect/>
            </a:stretch>
          </p:blipFill>
          <p:spPr bwMode="auto">
            <a:xfrm>
              <a:off x="861839" y="4787815"/>
              <a:ext cx="1183700" cy="373299"/>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113"/>
            <p:cNvPicPr>
              <a:picLocks noChangeAspect="1"/>
            </p:cNvPicPr>
            <p:nvPr/>
          </p:nvPicPr>
          <p:blipFill>
            <a:blip r:embed="rId25" cstate="screen">
              <a:clrChange>
                <a:clrFrom>
                  <a:srgbClr val="FFFFFF"/>
                </a:clrFrom>
                <a:clrTo>
                  <a:srgbClr val="FFFFFF">
                    <a:alpha val="0"/>
                  </a:srgbClr>
                </a:clrTo>
              </a:clrChange>
            </a:blip>
            <a:stretch>
              <a:fillRect/>
            </a:stretch>
          </p:blipFill>
          <p:spPr>
            <a:xfrm>
              <a:off x="9717361" y="4715413"/>
              <a:ext cx="1809492" cy="518102"/>
            </a:xfrm>
            <a:prstGeom prst="rect">
              <a:avLst/>
            </a:prstGeom>
          </p:spPr>
        </p:pic>
        <p:pic>
          <p:nvPicPr>
            <p:cNvPr id="115" name="Picture 4"/>
            <p:cNvPicPr>
              <a:picLocks noChangeAspect="1" noChangeArrowheads="1"/>
            </p:cNvPicPr>
            <p:nvPr/>
          </p:nvPicPr>
          <p:blipFill rotWithShape="1">
            <a:blip r:embed="rId26" cstate="screen">
              <a:clrChange>
                <a:clrFrom>
                  <a:srgbClr val="FFFFFF"/>
                </a:clrFrom>
                <a:clrTo>
                  <a:srgbClr val="FFFFFF">
                    <a:alpha val="0"/>
                  </a:srgbClr>
                </a:clrTo>
              </a:clrChange>
            </a:blip>
            <a:srcRect/>
            <a:stretch>
              <a:fillRect/>
            </a:stretch>
          </p:blipFill>
          <p:spPr bwMode="auto">
            <a:xfrm>
              <a:off x="6488853" y="4757446"/>
              <a:ext cx="1282347" cy="434037"/>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2"/>
            <p:cNvPicPr>
              <a:picLocks noChangeAspect="1" noChangeArrowheads="1"/>
            </p:cNvPicPr>
            <p:nvPr/>
          </p:nvPicPr>
          <p:blipFill>
            <a:blip r:embed="rId27" cstate="screen"/>
            <a:srcRect/>
            <a:stretch>
              <a:fillRect/>
            </a:stretch>
          </p:blipFill>
          <p:spPr bwMode="auto">
            <a:xfrm>
              <a:off x="4200133" y="4783223"/>
              <a:ext cx="913392" cy="3824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7" name="Group 116"/>
          <p:cNvGrpSpPr/>
          <p:nvPr/>
        </p:nvGrpSpPr>
        <p:grpSpPr>
          <a:xfrm>
            <a:off x="4273290" y="5232529"/>
            <a:ext cx="7394329" cy="475748"/>
            <a:chOff x="762000" y="5471538"/>
            <a:chExt cx="10783725" cy="693821"/>
          </a:xfrm>
        </p:grpSpPr>
        <p:pic>
          <p:nvPicPr>
            <p:cNvPr id="118" name="Picture 117" descr="Text&#10;&#10;Description automatically generated"/>
            <p:cNvPicPr>
              <a:picLocks noChangeAspect="1"/>
            </p:cNvPicPr>
            <p:nvPr/>
          </p:nvPicPr>
          <p:blipFill>
            <a:blip r:embed="rId28" cstate="screen">
              <a:clrChange>
                <a:clrFrom>
                  <a:srgbClr val="FFFFFF"/>
                </a:clrFrom>
                <a:clrTo>
                  <a:srgbClr val="FFFFFF">
                    <a:alpha val="0"/>
                  </a:srgbClr>
                </a:clrTo>
              </a:clrChange>
            </a:blip>
            <a:stretch>
              <a:fillRect/>
            </a:stretch>
          </p:blipFill>
          <p:spPr>
            <a:xfrm>
              <a:off x="9102359" y="5648937"/>
              <a:ext cx="2443366" cy="339022"/>
            </a:xfrm>
            <a:prstGeom prst="rect">
              <a:avLst/>
            </a:prstGeom>
          </p:spPr>
        </p:pic>
        <p:pic>
          <p:nvPicPr>
            <p:cNvPr id="119" name="Picture 118" descr="Image result for Energy Transfer"/>
            <p:cNvPicPr>
              <a:picLocks noChangeAspect="1" noChangeArrowheads="1"/>
            </p:cNvPicPr>
            <p:nvPr/>
          </p:nvPicPr>
          <p:blipFill>
            <a:blip r:embed="rId29">
              <a:clrChange>
                <a:clrFrom>
                  <a:srgbClr val="FFFFFF"/>
                </a:clrFrom>
                <a:clrTo>
                  <a:srgbClr val="FFFFFF">
                    <a:alpha val="0"/>
                  </a:srgbClr>
                </a:clrTo>
              </a:clrChange>
            </a:blip>
            <a:srcRect/>
            <a:stretch>
              <a:fillRect/>
            </a:stretch>
          </p:blipFill>
          <p:spPr bwMode="auto">
            <a:xfrm>
              <a:off x="4627059" y="5471538"/>
              <a:ext cx="1343167" cy="693821"/>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119" descr="CircleK.png"/>
            <p:cNvPicPr>
              <a:picLocks noChangeAspect="1"/>
            </p:cNvPicPr>
            <p:nvPr/>
          </p:nvPicPr>
          <p:blipFill>
            <a:blip r:embed="rId30" cstate="email"/>
            <a:stretch>
              <a:fillRect/>
            </a:stretch>
          </p:blipFill>
          <p:spPr>
            <a:xfrm>
              <a:off x="6187956" y="5582155"/>
              <a:ext cx="1230353" cy="472586"/>
            </a:xfrm>
            <a:prstGeom prst="rect">
              <a:avLst/>
            </a:prstGeom>
          </p:spPr>
        </p:pic>
        <p:pic>
          <p:nvPicPr>
            <p:cNvPr id="121" name="Picture 24" descr="FLR | Fluor Corporation Stock Price"/>
            <p:cNvPicPr>
              <a:picLocks noChangeAspect="1" noChangeArrowheads="1"/>
            </p:cNvPicPr>
            <p:nvPr/>
          </p:nvPicPr>
          <p:blipFill>
            <a:blip r:embed="rId31" cstate="screen"/>
            <a:srcRect/>
            <a:stretch>
              <a:fillRect/>
            </a:stretch>
          </p:blipFill>
          <p:spPr bwMode="auto">
            <a:xfrm>
              <a:off x="7636039" y="5667719"/>
              <a:ext cx="1248592" cy="301458"/>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descr="Image result for quest diagnostics"/>
            <p:cNvPicPr>
              <a:picLocks noChangeAspect="1" noChangeArrowheads="1"/>
            </p:cNvPicPr>
            <p:nvPr/>
          </p:nvPicPr>
          <p:blipFill rotWithShape="1">
            <a:blip r:embed="rId32" cstate="screen">
              <a:clrChange>
                <a:clrFrom>
                  <a:srgbClr val="FFFFFF"/>
                </a:clrFrom>
                <a:clrTo>
                  <a:srgbClr val="FFFFFF">
                    <a:alpha val="0"/>
                  </a:srgbClr>
                </a:clrTo>
              </a:clrChange>
            </a:blip>
            <a:srcRect t="16873" b="14907"/>
            <a:stretch>
              <a:fillRect/>
            </a:stretch>
          </p:blipFill>
          <p:spPr bwMode="auto">
            <a:xfrm>
              <a:off x="762000" y="5601342"/>
              <a:ext cx="2235076" cy="434213"/>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2"/>
            <p:cNvPicPr>
              <a:picLocks noChangeAspect="1" noChangeArrowheads="1"/>
            </p:cNvPicPr>
            <p:nvPr/>
          </p:nvPicPr>
          <p:blipFill>
            <a:blip r:embed="rId33" cstate="screen"/>
            <a:srcRect/>
            <a:stretch>
              <a:fillRect/>
            </a:stretch>
          </p:blipFill>
          <p:spPr bwMode="auto">
            <a:xfrm>
              <a:off x="3214806" y="5595408"/>
              <a:ext cx="1194523" cy="4460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5" name="Group 124"/>
          <p:cNvGrpSpPr/>
          <p:nvPr/>
        </p:nvGrpSpPr>
        <p:grpSpPr>
          <a:xfrm>
            <a:off x="4313989" y="1871644"/>
            <a:ext cx="7312930" cy="505701"/>
            <a:chOff x="861838" y="1306034"/>
            <a:chExt cx="10665015" cy="737503"/>
          </a:xfrm>
        </p:grpSpPr>
        <p:pic>
          <p:nvPicPr>
            <p:cNvPr id="127" name="Picture 126"/>
            <p:cNvPicPr>
              <a:picLocks noChangeAspect="1"/>
            </p:cNvPicPr>
            <p:nvPr/>
          </p:nvPicPr>
          <p:blipFill rotWithShape="1">
            <a:blip r:embed="rId34" cstate="screen"/>
            <a:srcRect/>
            <a:stretch>
              <a:fillRect/>
            </a:stretch>
          </p:blipFill>
          <p:spPr>
            <a:xfrm>
              <a:off x="10848724" y="1306034"/>
              <a:ext cx="678129" cy="737503"/>
            </a:xfrm>
            <a:prstGeom prst="rect">
              <a:avLst/>
            </a:prstGeom>
          </p:spPr>
        </p:pic>
        <p:pic>
          <p:nvPicPr>
            <p:cNvPr id="128" name="Picture 10"/>
            <p:cNvPicPr>
              <a:picLocks noChangeAspect="1" noChangeArrowheads="1"/>
            </p:cNvPicPr>
            <p:nvPr/>
          </p:nvPicPr>
          <p:blipFill>
            <a:blip r:embed="rId35" cstate="screen"/>
            <a:srcRect/>
            <a:stretch>
              <a:fillRect/>
            </a:stretch>
          </p:blipFill>
          <p:spPr bwMode="auto">
            <a:xfrm>
              <a:off x="7100197" y="1557750"/>
              <a:ext cx="1645920" cy="234071"/>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2" descr="Is Deutsche Bank out of the woods?"/>
            <p:cNvPicPr>
              <a:picLocks noChangeAspect="1" noChangeArrowheads="1"/>
            </p:cNvPicPr>
            <p:nvPr/>
          </p:nvPicPr>
          <p:blipFill rotWithShape="1">
            <a:blip r:embed="rId36" cstate="screen">
              <a:clrChange>
                <a:clrFrom>
                  <a:srgbClr val="FFFFFF"/>
                </a:clrFrom>
                <a:clrTo>
                  <a:srgbClr val="FFFFFF">
                    <a:alpha val="0"/>
                  </a:srgbClr>
                </a:clrTo>
              </a:clrChange>
            </a:blip>
            <a:srcRect l="5453" t="35384" r="1649" b="27837"/>
            <a:stretch>
              <a:fillRect/>
            </a:stretch>
          </p:blipFill>
          <p:spPr bwMode="auto">
            <a:xfrm>
              <a:off x="861838" y="1468526"/>
              <a:ext cx="2194560" cy="412519"/>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4" descr="NTT - Our History"/>
            <p:cNvPicPr>
              <a:picLocks noChangeAspect="1" noChangeArrowheads="1"/>
            </p:cNvPicPr>
            <p:nvPr/>
          </p:nvPicPr>
          <p:blipFill>
            <a:blip r:embed="rId37" cstate="screen">
              <a:clrChange>
                <a:clrFrom>
                  <a:srgbClr val="FFFFFF"/>
                </a:clrFrom>
                <a:clrTo>
                  <a:srgbClr val="FFFFFF">
                    <a:alpha val="0"/>
                  </a:srgbClr>
                </a:clrTo>
              </a:clrChange>
            </a:blip>
            <a:srcRect/>
            <a:stretch>
              <a:fillRect/>
            </a:stretch>
          </p:blipFill>
          <p:spPr bwMode="auto">
            <a:xfrm>
              <a:off x="9122245" y="1356018"/>
              <a:ext cx="1350349" cy="637535"/>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2" descr="Our new identity | Acerca de Telefónica | Telefónica"/>
            <p:cNvPicPr>
              <a:picLocks noChangeAspect="1" noChangeArrowheads="1"/>
            </p:cNvPicPr>
            <p:nvPr/>
          </p:nvPicPr>
          <p:blipFill>
            <a:blip r:embed="rId38" cstate="screen"/>
            <a:srcRect/>
            <a:stretch>
              <a:fillRect/>
            </a:stretch>
          </p:blipFill>
          <p:spPr bwMode="auto">
            <a:xfrm>
              <a:off x="3432526" y="1479047"/>
              <a:ext cx="1597867" cy="391477"/>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2" descr="I&amp;#39;m In Logo Love: FedEx Logo Design - crowdspring Blog"/>
            <p:cNvPicPr>
              <a:picLocks noChangeAspect="1" noChangeArrowheads="1"/>
            </p:cNvPicPr>
            <p:nvPr/>
          </p:nvPicPr>
          <p:blipFill>
            <a:blip r:embed="rId39" cstate="screen">
              <a:clrChange>
                <a:clrFrom>
                  <a:srgbClr val="FEFEFE"/>
                </a:clrFrom>
                <a:clrTo>
                  <a:srgbClr val="FEFEFE">
                    <a:alpha val="0"/>
                  </a:srgbClr>
                </a:clrTo>
              </a:clrChange>
            </a:blip>
            <a:srcRect/>
            <a:stretch>
              <a:fillRect/>
            </a:stretch>
          </p:blipFill>
          <p:spPr bwMode="auto">
            <a:xfrm>
              <a:off x="5406521" y="1439091"/>
              <a:ext cx="1317548" cy="471389"/>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页脚占位符 4"/>
          <p:cNvSpPr>
            <a:spLocks noGrp="1"/>
          </p:cNvSpPr>
          <p:nvPr>
            <p:ph type="ftr" sz="quarter" idx="13"/>
          </p:nvPr>
        </p:nvSpPr>
        <p:spPr/>
        <p:txBody>
          <a:bodyPr/>
          <a:lstStyle/>
          <a:p>
            <a:r>
              <a:rPr lang="en-US">
                <a:latin typeface="Noto Sans SC Regular" panose="020B0500000000000000" pitchFamily="34" charset="-122"/>
                <a:ea typeface="Noto Sans SC Regular" panose="020B0500000000000000" pitchFamily="34" charset="-122"/>
              </a:rPr>
              <a:t>Copyright © 2022, Oracle and/or its affiliates</a:t>
            </a:r>
            <a:endParaRPr lang="en-US" dirty="0">
              <a:latin typeface="Noto Sans SC Regular" panose="020B0500000000000000" pitchFamily="34" charset="-122"/>
              <a:ea typeface="Noto Sans SC Regular" panose="020B0500000000000000" pitchFamily="34" charset="-122"/>
            </a:endParaRPr>
          </a:p>
        </p:txBody>
      </p:sp>
      <p:sp>
        <p:nvSpPr>
          <p:cNvPr id="6" name="灯片编号占位符 5"/>
          <p:cNvSpPr>
            <a:spLocks noGrp="1"/>
          </p:cNvSpPr>
          <p:nvPr>
            <p:ph type="sldNum" sz="quarter" idx="14"/>
          </p:nvPr>
        </p:nvSpPr>
        <p:spPr/>
        <p:txBody>
          <a:bodyPr/>
          <a:lstStyle/>
          <a:p>
            <a:fld id="{345D60D9-5372-5F40-9443-0F9AE5BDC3C8}" type="slidenum">
              <a:rPr lang="en-US" smtClean="0">
                <a:latin typeface="Noto Sans SC Regular" panose="020B0500000000000000" pitchFamily="34" charset="-122"/>
                <a:ea typeface="Noto Sans SC Regular" panose="020B0500000000000000" pitchFamily="34" charset="-122"/>
              </a:rPr>
            </a:fld>
            <a:endParaRPr lang="en-US" dirty="0">
              <a:latin typeface="Noto Sans SC Regular" panose="020B0500000000000000" pitchFamily="34" charset="-122"/>
              <a:ea typeface="Noto Sans SC Regular" panose="020B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6"/>
          <p:cNvSpPr>
            <a:spLocks noGrp="1"/>
          </p:cNvSpPr>
          <p:nvPr>
            <p:ph type="title"/>
          </p:nvPr>
        </p:nvSpPr>
        <p:spPr/>
        <p:txBody>
          <a:bodyPr/>
          <a:lstStyle/>
          <a:p>
            <a:r>
              <a:rPr lang="en-US" dirty="0"/>
              <a:t>Exadata 包含数十种独特的“智能”技术</a:t>
            </a:r>
            <a:endParaRPr lang="en-US" dirty="0"/>
          </a:p>
        </p:txBody>
      </p:sp>
      <p:sp>
        <p:nvSpPr>
          <p:cNvPr id="6" name="Footer Placeholder 5"/>
          <p:cNvSpPr>
            <a:spLocks noGrp="1"/>
          </p:cNvSpPr>
          <p:nvPr>
            <p:ph type="ftr" sz="quarter" idx="16"/>
          </p:nvPr>
        </p:nvSpPr>
        <p:spPr/>
        <p:txBody>
          <a:bodyPr/>
          <a:lstStyle/>
          <a:p>
            <a:r>
              <a:rPr lang="en-US" dirty="0"/>
              <a:t>版权所有 © 2022，Oracle 和/或其附属公司</a:t>
            </a:r>
            <a:endParaRPr lang="en-US" dirty="0"/>
          </a:p>
        </p:txBody>
      </p:sp>
      <p:sp>
        <p:nvSpPr>
          <p:cNvPr id="177" name="Slide Number Placeholder 176"/>
          <p:cNvSpPr>
            <a:spLocks noGrp="1"/>
          </p:cNvSpPr>
          <p:nvPr>
            <p:ph type="sldNum" sz="quarter" idx="17"/>
          </p:nvPr>
        </p:nvSpPr>
        <p:spPr/>
        <p:txBody>
          <a:bodyPr/>
          <a:lstStyle/>
          <a:p>
            <a:fld id="{345D60D9-5372-5F40-9443-0F9AE5BDC3C8}" type="slidenum">
              <a:rPr lang="en-US" smtClean="0"/>
            </a:fld>
            <a:endParaRPr lang="en-US" dirty="0"/>
          </a:p>
        </p:txBody>
      </p:sp>
      <p:sp>
        <p:nvSpPr>
          <p:cNvPr id="11" name="Freeform 10"/>
          <p:cNvSpPr/>
          <p:nvPr/>
        </p:nvSpPr>
        <p:spPr>
          <a:xfrm>
            <a:off x="2233744" y="4599237"/>
            <a:ext cx="2978331" cy="1566432"/>
          </a:xfrm>
          <a:custGeom>
            <a:avLst/>
            <a:gdLst>
              <a:gd name="connsiteX0" fmla="*/ 39188 w 2899954"/>
              <a:gd name="connsiteY0" fmla="*/ 1123405 h 1645920"/>
              <a:gd name="connsiteX1" fmla="*/ 1711234 w 2899954"/>
              <a:gd name="connsiteY1" fmla="*/ 0 h 1645920"/>
              <a:gd name="connsiteX2" fmla="*/ 2704011 w 2899954"/>
              <a:gd name="connsiteY2" fmla="*/ 0 h 1645920"/>
              <a:gd name="connsiteX3" fmla="*/ 2704011 w 2899954"/>
              <a:gd name="connsiteY3" fmla="*/ 1645920 h 1645920"/>
              <a:gd name="connsiteX4" fmla="*/ 2899954 w 2899954"/>
              <a:gd name="connsiteY4" fmla="*/ 1645920 h 1645920"/>
              <a:gd name="connsiteX5" fmla="*/ 0 w 2899954"/>
              <a:gd name="connsiteY5" fmla="*/ 1645920 h 1645920"/>
              <a:gd name="connsiteX6" fmla="*/ 0 w 2899954"/>
              <a:gd name="connsiteY6" fmla="*/ 1502228 h 1645920"/>
              <a:gd name="connsiteX7" fmla="*/ 0 w 2899954"/>
              <a:gd name="connsiteY7" fmla="*/ 1110342 h 164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9954" h="1645920">
                <a:moveTo>
                  <a:pt x="39188" y="1123405"/>
                </a:moveTo>
                <a:lnTo>
                  <a:pt x="1711234" y="0"/>
                </a:lnTo>
                <a:lnTo>
                  <a:pt x="2704011" y="0"/>
                </a:lnTo>
                <a:lnTo>
                  <a:pt x="2704011" y="1645920"/>
                </a:lnTo>
                <a:lnTo>
                  <a:pt x="2899954" y="1645920"/>
                </a:lnTo>
                <a:lnTo>
                  <a:pt x="0" y="1645920"/>
                </a:lnTo>
                <a:lnTo>
                  <a:pt x="0" y="1502228"/>
                </a:lnTo>
                <a:lnTo>
                  <a:pt x="0" y="1110342"/>
                </a:lnTo>
              </a:path>
            </a:pathLst>
          </a:custGeom>
          <a:gradFill flip="none" rotWithShape="1">
            <a:gsLst>
              <a:gs pos="0">
                <a:srgbClr val="93877E"/>
              </a:gs>
              <a:gs pos="25000">
                <a:srgbClr val="C2B7AD"/>
              </a:gs>
              <a:gs pos="49000">
                <a:srgbClr val="EFE9E5"/>
              </a:gs>
              <a:gs pos="100000">
                <a:srgbClr val="FFFF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11"/>
          <p:cNvSpPr txBox="1"/>
          <p:nvPr/>
        </p:nvSpPr>
        <p:spPr>
          <a:xfrm>
            <a:off x="9161833" y="1837944"/>
            <a:ext cx="2937702" cy="4261104"/>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defRPr sz="1800" b="0" i="0" kern="1200">
                <a:solidFill>
                  <a:schemeClr val="tx1"/>
                </a:solidFill>
                <a:latin typeface="+mn-lt"/>
                <a:ea typeface="+mn-ea"/>
                <a:cs typeface="Oracle Sans" panose="020B0503020204020204" pitchFamily="34" charset="0"/>
              </a:defRPr>
            </a:lvl2pPr>
            <a:lvl3pPr marL="548005" marR="0" indent="-182880"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defRPr sz="1600" kern="1200">
                <a:solidFill>
                  <a:schemeClr val="tx1"/>
                </a:solidFill>
                <a:latin typeface="Oracle Sans Light" panose="020B0403020204020204" pitchFamily="34" charset="0"/>
                <a:ea typeface="+mn-ea"/>
                <a:cs typeface="Oracle Sans Light" panose="020B0403020204020204" pitchFamily="34" charset="0"/>
              </a:defRPr>
            </a:lvl3pPr>
            <a:lvl4pPr marL="730250" marR="0" indent="-182880"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defRPr sz="1400" kern="1200">
                <a:solidFill>
                  <a:schemeClr val="tx1"/>
                </a:solidFill>
                <a:latin typeface="Oracle Sans Light" panose="020B0403020204020204" pitchFamily="34" charset="0"/>
                <a:ea typeface="+mn-ea"/>
                <a:cs typeface="Oracle Sans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defRPr sz="1200" kern="1200">
                <a:solidFill>
                  <a:schemeClr val="tx1"/>
                </a:solidFill>
                <a:latin typeface="Oracle Sans Light" panose="020B0403020204020204" pitchFamily="34" charset="0"/>
                <a:ea typeface="+mn-ea"/>
                <a:cs typeface="Oracle Sans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solidFill>
                  <a:schemeClr val="accent1"/>
                </a:solidFill>
              </a:rPr>
              <a:t>安全</a:t>
            </a:r>
            <a:br>
              <a:rPr lang="en-US" sz="2000" b="1" dirty="0">
                <a:solidFill>
                  <a:schemeClr val="accent1"/>
                </a:solidFill>
              </a:rPr>
            </a:br>
            <a:endParaRPr lang="en-US" sz="1600" b="1" dirty="0"/>
          </a:p>
          <a:p>
            <a:pPr>
              <a:spcBef>
                <a:spcPts val="0"/>
              </a:spcBef>
              <a:spcAft>
                <a:spcPts val="600"/>
              </a:spcAft>
            </a:pPr>
            <a:r>
              <a:rPr lang="en-US" sz="1600" b="1" dirty="0"/>
              <a:t>端到端保护</a:t>
            </a:r>
            <a:endParaRPr lang="en-US" sz="1600" b="1" dirty="0"/>
          </a:p>
          <a:p>
            <a:pPr>
              <a:spcBef>
                <a:spcPts val="300"/>
              </a:spcBef>
            </a:pPr>
            <a:r>
              <a:rPr lang="en-US" sz="1600" i="1" dirty="0">
                <a:solidFill>
                  <a:schemeClr val="tx1">
                    <a:lumMod val="75000"/>
                    <a:lumOff val="25000"/>
                  </a:schemeClr>
                </a:solidFill>
              </a:rPr>
              <a:t>高级入侵检测</a:t>
            </a:r>
            <a:endParaRPr lang="en-US" sz="1600" i="1" dirty="0">
              <a:solidFill>
                <a:schemeClr val="tx1">
                  <a:lumMod val="75000"/>
                  <a:lumOff val="25000"/>
                </a:schemeClr>
              </a:solidFill>
            </a:endParaRPr>
          </a:p>
          <a:p>
            <a:pPr>
              <a:spcBef>
                <a:spcPts val="300"/>
              </a:spcBef>
            </a:pPr>
            <a:r>
              <a:rPr lang="en-US" sz="1600" i="1" dirty="0">
                <a:solidFill>
                  <a:schemeClr val="tx1">
                    <a:lumMod val="75000"/>
                    <a:lumOff val="25000"/>
                  </a:schemeClr>
                </a:solidFill>
              </a:rPr>
              <a:t>硬件加密/解密</a:t>
            </a:r>
            <a:endParaRPr lang="en-US" sz="1600" i="1" dirty="0">
              <a:solidFill>
                <a:schemeClr val="tx1">
                  <a:lumMod val="75000"/>
                  <a:lumOff val="25000"/>
                </a:schemeClr>
              </a:solidFill>
            </a:endParaRPr>
          </a:p>
          <a:p>
            <a:pPr>
              <a:spcBef>
                <a:spcPts val="300"/>
              </a:spcBef>
            </a:pPr>
            <a:r>
              <a:rPr lang="en-US" sz="1600" i="1" dirty="0">
                <a:solidFill>
                  <a:schemeClr val="tx1">
                    <a:lumMod val="75000"/>
                    <a:lumOff val="25000"/>
                  </a:schemeClr>
                </a:solidFill>
              </a:rPr>
              <a:t>全栈安全扫描</a:t>
            </a:r>
            <a:endParaRPr lang="en-US" sz="1600" i="1" dirty="0">
              <a:solidFill>
                <a:schemeClr val="tx1">
                  <a:lumMod val="75000"/>
                  <a:lumOff val="25000"/>
                </a:schemeClr>
              </a:solidFill>
            </a:endParaRPr>
          </a:p>
          <a:p>
            <a:pPr>
              <a:spcBef>
                <a:spcPts val="300"/>
              </a:spcBef>
            </a:pPr>
            <a:r>
              <a:rPr lang="en-US" sz="1600" i="1" dirty="0">
                <a:solidFill>
                  <a:schemeClr val="tx1">
                    <a:lumMod val="75000"/>
                    <a:lumOff val="25000"/>
                  </a:schemeClr>
                </a:solidFill>
              </a:rPr>
              <a:t>FIPS 140-2，PCI-DSS</a:t>
            </a:r>
            <a:endParaRPr lang="en-US" sz="1600" i="1" dirty="0">
              <a:solidFill>
                <a:schemeClr val="tx1">
                  <a:lumMod val="75000"/>
                  <a:lumOff val="25000"/>
                </a:schemeClr>
              </a:solidFill>
            </a:endParaRPr>
          </a:p>
          <a:p>
            <a:pPr>
              <a:spcBef>
                <a:spcPts val="300"/>
              </a:spcBef>
            </a:pPr>
            <a:r>
              <a:rPr lang="en-US" sz="1600" i="1" dirty="0">
                <a:solidFill>
                  <a:schemeClr val="tx1">
                    <a:lumMod val="75000"/>
                    <a:lumOff val="25000"/>
                  </a:schemeClr>
                </a:solidFill>
              </a:rPr>
              <a:t>隔离和虚拟化</a:t>
            </a:r>
            <a:endParaRPr lang="en-US" sz="1600" i="1" dirty="0">
              <a:solidFill>
                <a:schemeClr val="tx1">
                  <a:lumMod val="75000"/>
                  <a:lumOff val="25000"/>
                </a:schemeClr>
              </a:solidFill>
            </a:endParaRPr>
          </a:p>
          <a:p>
            <a:endParaRPr lang="en-US" sz="2000" b="1" dirty="0">
              <a:solidFill>
                <a:schemeClr val="accent1"/>
              </a:solidFill>
            </a:endParaRPr>
          </a:p>
        </p:txBody>
      </p:sp>
      <p:sp>
        <p:nvSpPr>
          <p:cNvPr id="15" name="Text Placeholder 9"/>
          <p:cNvSpPr txBox="1"/>
          <p:nvPr/>
        </p:nvSpPr>
        <p:spPr>
          <a:xfrm>
            <a:off x="6214101" y="1837944"/>
            <a:ext cx="2937702" cy="4261104"/>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defRPr sz="1800" b="0" i="0" kern="1200">
                <a:solidFill>
                  <a:schemeClr val="tx1"/>
                </a:solidFill>
                <a:latin typeface="+mn-lt"/>
                <a:ea typeface="+mn-ea"/>
                <a:cs typeface="Oracle Sans" panose="020B0503020204020204" pitchFamily="34" charset="0"/>
              </a:defRPr>
            </a:lvl2pPr>
            <a:lvl3pPr marL="548005" marR="0" indent="-182880"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defRPr sz="1600" kern="1200">
                <a:solidFill>
                  <a:schemeClr val="tx1"/>
                </a:solidFill>
                <a:latin typeface="Oracle Sans Light" panose="020B0403020204020204" pitchFamily="34" charset="0"/>
                <a:ea typeface="+mn-ea"/>
                <a:cs typeface="Oracle Sans Light" panose="020B0403020204020204" pitchFamily="34" charset="0"/>
              </a:defRPr>
            </a:lvl3pPr>
            <a:lvl4pPr marL="730250" marR="0" indent="-182880"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defRPr sz="1400" kern="1200">
                <a:solidFill>
                  <a:schemeClr val="tx1"/>
                </a:solidFill>
                <a:latin typeface="Oracle Sans Light" panose="020B0403020204020204" pitchFamily="34" charset="0"/>
                <a:ea typeface="+mn-ea"/>
                <a:cs typeface="Oracle Sans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defRPr sz="1200" kern="1200">
                <a:solidFill>
                  <a:schemeClr val="tx1"/>
                </a:solidFill>
                <a:latin typeface="Oracle Sans Light" panose="020B0403020204020204" pitchFamily="34" charset="0"/>
                <a:ea typeface="+mn-ea"/>
                <a:cs typeface="Oracle Sans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600"/>
              </a:spcAft>
            </a:pPr>
            <a:r>
              <a:rPr lang="en-US" sz="2000" b="1" dirty="0">
                <a:solidFill>
                  <a:schemeClr val="accent1"/>
                </a:solidFill>
              </a:rPr>
              <a:t>可用性</a:t>
            </a:r>
            <a:br>
              <a:rPr lang="en-US" sz="1600" b="1" dirty="0">
                <a:solidFill>
                  <a:schemeClr val="accent1"/>
                </a:solidFill>
              </a:rPr>
            </a:br>
            <a:br>
              <a:rPr lang="en-US" sz="1600" b="1" dirty="0">
                <a:solidFill>
                  <a:schemeClr val="accent1"/>
                </a:solidFill>
              </a:rPr>
            </a:br>
            <a:r>
              <a:rPr lang="en-US" sz="1600" b="1" dirty="0"/>
              <a:t>主动性和预测性</a:t>
            </a:r>
            <a:endParaRPr lang="en-US" sz="1600" b="1" dirty="0"/>
          </a:p>
          <a:p>
            <a:pPr>
              <a:spcBef>
                <a:spcPts val="300"/>
              </a:spcBef>
            </a:pPr>
            <a:r>
              <a:rPr lang="en-US" sz="1600" i="1" dirty="0">
                <a:solidFill>
                  <a:schemeClr val="tx1">
                    <a:lumMod val="75000"/>
                    <a:lumOff val="25000"/>
                  </a:schemeClr>
                </a:solidFill>
              </a:rPr>
              <a:t>即时故障检测</a:t>
            </a:r>
            <a:endParaRPr lang="en-US" sz="1600" i="1" dirty="0">
              <a:solidFill>
                <a:schemeClr val="tx1">
                  <a:lumMod val="75000"/>
                  <a:lumOff val="25000"/>
                </a:schemeClr>
              </a:solidFill>
            </a:endParaRPr>
          </a:p>
          <a:p>
            <a:pPr>
              <a:spcBef>
                <a:spcPts val="300"/>
              </a:spcBef>
            </a:pPr>
            <a:r>
              <a:rPr lang="en-US" sz="1600" i="1" dirty="0">
                <a:solidFill>
                  <a:schemeClr val="tx1">
                    <a:lumMod val="75000"/>
                    <a:lumOff val="25000"/>
                  </a:schemeClr>
                </a:solidFill>
              </a:rPr>
              <a:t>亚秒级故障转移</a:t>
            </a:r>
            <a:endParaRPr lang="en-US" sz="1600" i="1" dirty="0">
              <a:solidFill>
                <a:schemeClr val="tx1">
                  <a:lumMod val="75000"/>
                  <a:lumOff val="25000"/>
                </a:schemeClr>
              </a:solidFill>
            </a:endParaRPr>
          </a:p>
          <a:p>
            <a:pPr>
              <a:spcBef>
                <a:spcPts val="300"/>
              </a:spcBef>
            </a:pPr>
            <a:r>
              <a:rPr lang="en-US" sz="1600" i="1" dirty="0">
                <a:solidFill>
                  <a:schemeClr val="tx1">
                    <a:lumMod val="75000"/>
                    <a:lumOff val="25000"/>
                  </a:schemeClr>
                </a:solidFill>
              </a:rPr>
              <a:t>基于机器学习的健康监测</a:t>
            </a:r>
            <a:endParaRPr lang="en-US" sz="1600" i="1" dirty="0">
              <a:solidFill>
                <a:schemeClr val="tx1">
                  <a:lumMod val="75000"/>
                  <a:lumOff val="25000"/>
                </a:schemeClr>
              </a:solidFill>
            </a:endParaRPr>
          </a:p>
          <a:p>
            <a:pPr>
              <a:spcBef>
                <a:spcPts val="300"/>
              </a:spcBef>
            </a:pPr>
            <a:r>
              <a:rPr lang="en-US" sz="1600" i="1" dirty="0">
                <a:solidFill>
                  <a:schemeClr val="tx1">
                    <a:lumMod val="75000"/>
                    <a:lumOff val="25000"/>
                  </a:schemeClr>
                </a:solidFill>
              </a:rPr>
              <a:t>I/O 延迟上限</a:t>
            </a:r>
            <a:endParaRPr lang="en-US" sz="1600" i="1" dirty="0">
              <a:solidFill>
                <a:schemeClr val="tx1">
                  <a:lumMod val="75000"/>
                  <a:lumOff val="25000"/>
                </a:schemeClr>
              </a:solidFill>
            </a:endParaRPr>
          </a:p>
          <a:p>
            <a:pPr>
              <a:spcBef>
                <a:spcPts val="300"/>
              </a:spcBef>
            </a:pPr>
            <a:r>
              <a:rPr lang="en-US" sz="1600" i="1" dirty="0">
                <a:solidFill>
                  <a:schemeClr val="tx1">
                    <a:lumMod val="75000"/>
                    <a:lumOff val="25000"/>
                  </a:schemeClr>
                </a:solidFill>
              </a:rPr>
              <a:t>最大限度。可用性架构</a:t>
            </a:r>
            <a:endParaRPr lang="en-US" sz="1600" i="1" dirty="0">
              <a:solidFill>
                <a:schemeClr val="tx1">
                  <a:lumMod val="75000"/>
                  <a:lumOff val="25000"/>
                </a:schemeClr>
              </a:solidFill>
            </a:endParaRPr>
          </a:p>
          <a:p>
            <a:pPr>
              <a:spcBef>
                <a:spcPts val="0"/>
              </a:spcBef>
            </a:pPr>
            <a:endParaRPr lang="en-US" sz="1600" b="1" dirty="0">
              <a:solidFill>
                <a:schemeClr val="accent1"/>
              </a:solidFill>
            </a:endParaRPr>
          </a:p>
        </p:txBody>
      </p:sp>
      <p:sp>
        <p:nvSpPr>
          <p:cNvPr id="16" name="Text Placeholder 10"/>
          <p:cNvSpPr txBox="1"/>
          <p:nvPr/>
        </p:nvSpPr>
        <p:spPr>
          <a:xfrm>
            <a:off x="3061420" y="1837944"/>
            <a:ext cx="3174616" cy="4261104"/>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defRPr sz="1800" b="0" i="0" kern="1200">
                <a:solidFill>
                  <a:schemeClr val="tx1"/>
                </a:solidFill>
                <a:latin typeface="+mn-lt"/>
                <a:ea typeface="+mn-ea"/>
                <a:cs typeface="Oracle Sans" panose="020B0503020204020204" pitchFamily="34" charset="0"/>
              </a:defRPr>
            </a:lvl2pPr>
            <a:lvl3pPr marL="548005" marR="0" indent="-182880"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defRPr sz="1600" kern="1200">
                <a:solidFill>
                  <a:schemeClr val="tx1"/>
                </a:solidFill>
                <a:latin typeface="Oracle Sans Light" panose="020B0403020204020204" pitchFamily="34" charset="0"/>
                <a:ea typeface="+mn-ea"/>
                <a:cs typeface="Oracle Sans Light" panose="020B0403020204020204" pitchFamily="34" charset="0"/>
              </a:defRPr>
            </a:lvl3pPr>
            <a:lvl4pPr marL="730250" marR="0" indent="-182880"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defRPr sz="1400" kern="1200">
                <a:solidFill>
                  <a:schemeClr val="tx1"/>
                </a:solidFill>
                <a:latin typeface="Oracle Sans Light" panose="020B0403020204020204" pitchFamily="34" charset="0"/>
                <a:ea typeface="+mn-ea"/>
                <a:cs typeface="Oracle Sans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defRPr sz="1200" kern="1200">
                <a:solidFill>
                  <a:schemeClr val="tx1"/>
                </a:solidFill>
                <a:latin typeface="Oracle Sans Light" panose="020B0403020204020204" pitchFamily="34" charset="0"/>
                <a:ea typeface="+mn-ea"/>
                <a:cs typeface="Oracle Sans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600"/>
              </a:spcAft>
            </a:pPr>
            <a:r>
              <a:rPr lang="en-US" sz="2000" b="1" dirty="0">
                <a:solidFill>
                  <a:schemeClr val="accent1"/>
                </a:solidFill>
              </a:rPr>
              <a:t>OLTP/整合</a:t>
            </a:r>
            <a:br>
              <a:rPr lang="en-US" sz="2000" b="1" dirty="0"/>
            </a:br>
            <a:br>
              <a:rPr lang="en-US" sz="1600" b="1" dirty="0"/>
            </a:br>
            <a:r>
              <a:rPr lang="en-US" sz="1600" b="1" dirty="0"/>
              <a:t>PMEM + 闪存 + </a:t>
            </a:r>
            <a:r>
              <a:rPr lang="en-US" sz="1600" b="1" dirty="0" err="1"/>
              <a:t>RoCE</a:t>
            </a:r>
            <a:endParaRPr lang="en-US" sz="1600" b="1" dirty="0"/>
          </a:p>
          <a:p>
            <a:pPr>
              <a:spcBef>
                <a:spcPts val="300"/>
              </a:spcBef>
            </a:pPr>
            <a:r>
              <a:rPr lang="en-US" sz="1600" i="1" dirty="0">
                <a:solidFill>
                  <a:schemeClr val="tx1">
                    <a:lumMod val="75000"/>
                    <a:lumOff val="25000"/>
                  </a:schemeClr>
                </a:solidFill>
              </a:rPr>
              <a:t>持久内存缓存/日志</a:t>
            </a:r>
            <a:endParaRPr lang="en-US" sz="1600" i="1" dirty="0">
              <a:solidFill>
                <a:schemeClr val="tx1">
                  <a:lumMod val="75000"/>
                  <a:lumOff val="25000"/>
                </a:schemeClr>
              </a:solidFill>
            </a:endParaRPr>
          </a:p>
          <a:p>
            <a:pPr>
              <a:spcBef>
                <a:spcPts val="300"/>
              </a:spcBef>
            </a:pPr>
            <a:r>
              <a:rPr lang="en-US" sz="1600" i="1" dirty="0">
                <a:solidFill>
                  <a:schemeClr val="tx1">
                    <a:lumMod val="75000"/>
                    <a:lumOff val="25000"/>
                  </a:schemeClr>
                </a:solidFill>
              </a:rPr>
              <a:t>智能闪存（ </a:t>
            </a:r>
            <a:r>
              <a:rPr lang="en-US" sz="1600" i="1" dirty="0" err="1">
                <a:solidFill>
                  <a:schemeClr val="tx1">
                    <a:lumMod val="75000"/>
                    <a:lumOff val="25000"/>
                  </a:schemeClr>
                </a:solidFill>
              </a:rPr>
              <a:t>NVMe </a:t>
            </a:r>
            <a:r>
              <a:rPr lang="en-US" sz="1600" i="1" dirty="0">
                <a:solidFill>
                  <a:schemeClr val="tx1">
                    <a:lumMod val="75000"/>
                    <a:lumOff val="25000"/>
                  </a:schemeClr>
                </a:solidFill>
              </a:rPr>
              <a:t>/PCIe）</a:t>
            </a:r>
            <a:endParaRPr lang="en-US" sz="1600" i="1" dirty="0">
              <a:solidFill>
                <a:schemeClr val="tx1">
                  <a:lumMod val="75000"/>
                  <a:lumOff val="25000"/>
                </a:schemeClr>
              </a:solidFill>
            </a:endParaRPr>
          </a:p>
          <a:p>
            <a:pPr>
              <a:spcBef>
                <a:spcPts val="300"/>
              </a:spcBef>
            </a:pPr>
            <a:r>
              <a:rPr lang="en-US" sz="1600" i="1" dirty="0">
                <a:solidFill>
                  <a:schemeClr val="tx1">
                    <a:lumMod val="75000"/>
                    <a:lumOff val="25000"/>
                  </a:schemeClr>
                </a:solidFill>
              </a:rPr>
              <a:t>基于融合以太网的 RDMA</a:t>
            </a:r>
            <a:endParaRPr lang="en-US" sz="1600" i="1" dirty="0">
              <a:solidFill>
                <a:schemeClr val="tx1">
                  <a:lumMod val="75000"/>
                  <a:lumOff val="25000"/>
                </a:schemeClr>
              </a:solidFill>
            </a:endParaRPr>
          </a:p>
          <a:p>
            <a:pPr>
              <a:spcBef>
                <a:spcPts val="300"/>
              </a:spcBef>
            </a:pPr>
            <a:r>
              <a:rPr lang="en-US" sz="1600" i="1" dirty="0">
                <a:solidFill>
                  <a:schemeClr val="tx1">
                    <a:lumMod val="75000"/>
                    <a:lumOff val="25000"/>
                  </a:schemeClr>
                </a:solidFill>
              </a:rPr>
              <a:t>IO 资源管理</a:t>
            </a:r>
            <a:endParaRPr lang="en-US" sz="1600" i="1" dirty="0">
              <a:solidFill>
                <a:schemeClr val="tx1">
                  <a:lumMod val="75000"/>
                  <a:lumOff val="25000"/>
                </a:schemeClr>
              </a:solidFill>
            </a:endParaRPr>
          </a:p>
          <a:p>
            <a:pPr>
              <a:spcBef>
                <a:spcPts val="300"/>
              </a:spcBef>
            </a:pPr>
            <a:r>
              <a:rPr lang="en-US" sz="1600" i="1" dirty="0">
                <a:solidFill>
                  <a:schemeClr val="tx1">
                    <a:lumMod val="75000"/>
                    <a:lumOff val="25000"/>
                  </a:schemeClr>
                </a:solidFill>
              </a:rPr>
              <a:t>网络资源管理</a:t>
            </a:r>
            <a:endParaRPr lang="en-US" sz="1600" i="1" dirty="0">
              <a:solidFill>
                <a:schemeClr val="tx1">
                  <a:lumMod val="75000"/>
                  <a:lumOff val="25000"/>
                </a:schemeClr>
              </a:solidFill>
            </a:endParaRPr>
          </a:p>
          <a:p>
            <a:endParaRPr lang="en-US" sz="2000" b="1" dirty="0"/>
          </a:p>
        </p:txBody>
      </p:sp>
      <p:sp>
        <p:nvSpPr>
          <p:cNvPr id="17" name="Text Placeholder 8"/>
          <p:cNvSpPr txBox="1"/>
          <p:nvPr/>
        </p:nvSpPr>
        <p:spPr>
          <a:xfrm>
            <a:off x="327872" y="1837944"/>
            <a:ext cx="2851148" cy="4261104"/>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defRPr sz="1800" b="0" i="0" kern="1200">
                <a:solidFill>
                  <a:schemeClr val="tx1"/>
                </a:solidFill>
                <a:latin typeface="+mn-lt"/>
                <a:ea typeface="+mn-ea"/>
                <a:cs typeface="Oracle Sans" panose="020B0503020204020204" pitchFamily="34" charset="0"/>
              </a:defRPr>
            </a:lvl2pPr>
            <a:lvl3pPr marL="548005" marR="0" indent="-182880"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defRPr sz="1600" kern="1200">
                <a:solidFill>
                  <a:schemeClr val="tx1"/>
                </a:solidFill>
                <a:latin typeface="Oracle Sans Light" panose="020B0403020204020204" pitchFamily="34" charset="0"/>
                <a:ea typeface="+mn-ea"/>
                <a:cs typeface="Oracle Sans Light" panose="020B0403020204020204" pitchFamily="34" charset="0"/>
              </a:defRPr>
            </a:lvl3pPr>
            <a:lvl4pPr marL="730250" marR="0" indent="-182880"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defRPr sz="1400" kern="1200">
                <a:solidFill>
                  <a:schemeClr val="tx1"/>
                </a:solidFill>
                <a:latin typeface="Oracle Sans Light" panose="020B0403020204020204" pitchFamily="34" charset="0"/>
                <a:ea typeface="+mn-ea"/>
                <a:cs typeface="Oracle Sans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defRPr sz="1200" kern="1200">
                <a:solidFill>
                  <a:schemeClr val="tx1"/>
                </a:solidFill>
                <a:latin typeface="Oracle Sans Light" panose="020B0403020204020204" pitchFamily="34" charset="0"/>
                <a:ea typeface="+mn-ea"/>
                <a:cs typeface="Oracle Sans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solidFill>
                  <a:schemeClr val="accent1"/>
                </a:solidFill>
              </a:rPr>
              <a:t>分析</a:t>
            </a:r>
            <a:endParaRPr lang="en-US" sz="2000" b="1" dirty="0">
              <a:solidFill>
                <a:schemeClr val="accent1"/>
              </a:solidFill>
            </a:endParaRPr>
          </a:p>
          <a:p>
            <a:pPr>
              <a:spcBef>
                <a:spcPts val="0"/>
              </a:spcBef>
            </a:pPr>
            <a:endParaRPr lang="en-US" sz="1600" dirty="0"/>
          </a:p>
          <a:p>
            <a:pPr>
              <a:spcBef>
                <a:spcPts val="0"/>
              </a:spcBef>
              <a:spcAft>
                <a:spcPts val="600"/>
              </a:spcAft>
            </a:pPr>
            <a:r>
              <a:rPr lang="en-US" sz="1600" b="1" dirty="0"/>
              <a:t>存储卸载</a:t>
            </a:r>
            <a:endParaRPr lang="en-US" sz="1600" b="1" dirty="0"/>
          </a:p>
          <a:p>
            <a:pPr>
              <a:spcBef>
                <a:spcPts val="300"/>
              </a:spcBef>
            </a:pPr>
            <a:r>
              <a:rPr lang="en-US" sz="1600" i="1" dirty="0">
                <a:solidFill>
                  <a:schemeClr val="tx1">
                    <a:lumMod val="75000"/>
                    <a:lumOff val="25000"/>
                  </a:schemeClr>
                </a:solidFill>
              </a:rPr>
              <a:t>智能扫描、过滤器、连接……</a:t>
            </a:r>
            <a:endParaRPr lang="en-US" sz="1600" i="1" dirty="0">
              <a:solidFill>
                <a:schemeClr val="tx1">
                  <a:lumMod val="75000"/>
                  <a:lumOff val="25000"/>
                </a:schemeClr>
              </a:solidFill>
            </a:endParaRPr>
          </a:p>
          <a:p>
            <a:pPr>
              <a:spcBef>
                <a:spcPts val="300"/>
              </a:spcBef>
            </a:pPr>
            <a:r>
              <a:rPr lang="en-US" sz="1600" i="1" dirty="0">
                <a:solidFill>
                  <a:schemeClr val="tx1">
                    <a:lumMod val="75000"/>
                    <a:lumOff val="25000"/>
                  </a:schemeClr>
                </a:solidFill>
              </a:rPr>
              <a:t>存储索引</a:t>
            </a:r>
            <a:endParaRPr lang="en-US" sz="1600" i="1" dirty="0">
              <a:solidFill>
                <a:schemeClr val="tx1">
                  <a:lumMod val="75000"/>
                  <a:lumOff val="25000"/>
                </a:schemeClr>
              </a:solidFill>
            </a:endParaRPr>
          </a:p>
          <a:p>
            <a:pPr>
              <a:spcBef>
                <a:spcPts val="300"/>
              </a:spcBef>
              <a:tabLst>
                <a:tab pos="222250" algn="l"/>
              </a:tabLst>
            </a:pPr>
            <a:r>
              <a:rPr lang="en-US" sz="1600" i="1" dirty="0">
                <a:solidFill>
                  <a:schemeClr val="tx1">
                    <a:lumMod val="75000"/>
                    <a:lumOff val="25000"/>
                  </a:schemeClr>
                </a:solidFill>
              </a:rPr>
              <a:t>HCC（列压缩）</a:t>
            </a:r>
            <a:endParaRPr lang="en-US" sz="1600" i="1" dirty="0">
              <a:solidFill>
                <a:schemeClr val="tx1">
                  <a:lumMod val="75000"/>
                  <a:lumOff val="25000"/>
                </a:schemeClr>
              </a:solidFill>
            </a:endParaRPr>
          </a:p>
          <a:p>
            <a:pPr>
              <a:spcBef>
                <a:spcPts val="300"/>
              </a:spcBef>
            </a:pPr>
            <a:r>
              <a:rPr lang="en-US" sz="1600" i="1" dirty="0">
                <a:solidFill>
                  <a:schemeClr val="tx1">
                    <a:lumMod val="75000"/>
                    <a:lumOff val="25000"/>
                  </a:schemeClr>
                </a:solidFill>
              </a:rPr>
              <a:t>JSON、XML、LOB、CLOB</a:t>
            </a:r>
            <a:endParaRPr lang="en-US" sz="1600" i="1" dirty="0">
              <a:solidFill>
                <a:schemeClr val="tx1">
                  <a:lumMod val="75000"/>
                  <a:lumOff val="25000"/>
                </a:schemeClr>
              </a:solidFill>
            </a:endParaRPr>
          </a:p>
          <a:p>
            <a:pPr>
              <a:spcBef>
                <a:spcPts val="300"/>
              </a:spcBef>
            </a:pPr>
            <a:r>
              <a:rPr lang="en-US" sz="1600" i="1" dirty="0">
                <a:solidFill>
                  <a:schemeClr val="tx1">
                    <a:lumMod val="75000"/>
                    <a:lumOff val="25000"/>
                  </a:schemeClr>
                </a:solidFill>
              </a:rPr>
              <a:t>内存中</a:t>
            </a:r>
            <a:r>
              <a:rPr lang="en-US" altLang="zh-CN" sz="1600" i="1" dirty="0">
                <a:solidFill>
                  <a:schemeClr val="tx1">
                    <a:lumMod val="75000"/>
                    <a:lumOff val="25000"/>
                  </a:schemeClr>
                </a:solidFill>
              </a:rPr>
              <a:t>列</a:t>
            </a:r>
            <a:r>
              <a:rPr lang="en-US" altLang="en-US" sz="1600" i="1" dirty="0">
                <a:solidFill>
                  <a:schemeClr val="tx1">
                    <a:lumMod val="75000"/>
                    <a:lumOff val="25000"/>
                  </a:schemeClr>
                </a:solidFill>
              </a:rPr>
              <a:t>存储</a:t>
            </a:r>
            <a:endParaRPr lang="en-US" sz="1600" i="1" dirty="0">
              <a:solidFill>
                <a:schemeClr val="tx1">
                  <a:lumMod val="75000"/>
                  <a:lumOff val="25000"/>
                </a:schemeClr>
              </a:solidFill>
            </a:endParaRPr>
          </a:p>
        </p:txBody>
      </p:sp>
      <p:sp>
        <p:nvSpPr>
          <p:cNvPr id="18" name="Text Placeholder 7"/>
          <p:cNvSpPr txBox="1"/>
          <p:nvPr/>
        </p:nvSpPr>
        <p:spPr>
          <a:xfrm>
            <a:off x="676656" y="1000420"/>
            <a:ext cx="10671048" cy="330540"/>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defRPr sz="1800" b="0" i="0" kern="1200">
                <a:solidFill>
                  <a:schemeClr val="tx1"/>
                </a:solidFill>
                <a:latin typeface="+mn-lt"/>
                <a:ea typeface="+mn-ea"/>
                <a:cs typeface="Oracle Sans" panose="020B0503020204020204" pitchFamily="34" charset="0"/>
              </a:defRPr>
            </a:lvl2pPr>
            <a:lvl3pPr marL="548005" marR="0" indent="-182880"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defRPr sz="1600" kern="1200">
                <a:solidFill>
                  <a:schemeClr val="tx1"/>
                </a:solidFill>
                <a:latin typeface="Oracle Sans Light" panose="020B0403020204020204" pitchFamily="34" charset="0"/>
                <a:ea typeface="+mn-ea"/>
                <a:cs typeface="Oracle Sans Light" panose="020B0403020204020204" pitchFamily="34" charset="0"/>
              </a:defRPr>
            </a:lvl3pPr>
            <a:lvl4pPr marL="730250" marR="0" indent="-182880"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defRPr sz="1400" kern="1200">
                <a:solidFill>
                  <a:schemeClr val="tx1"/>
                </a:solidFill>
                <a:latin typeface="Oracle Sans Light" panose="020B0403020204020204" pitchFamily="34" charset="0"/>
                <a:ea typeface="+mn-ea"/>
                <a:cs typeface="Oracle Sans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defRPr sz="1200" kern="1200">
                <a:solidFill>
                  <a:schemeClr val="tx1"/>
                </a:solidFill>
                <a:latin typeface="Oracle Sans Light" panose="020B0403020204020204" pitchFamily="34" charset="0"/>
                <a:ea typeface="+mn-ea"/>
                <a:cs typeface="Oracle Sans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300"/>
              </a:spcAft>
            </a:pPr>
            <a:r>
              <a:rPr lang="en-US" sz="2000" dirty="0"/>
              <a:t>由全栈集成启用（数据库到存储）</a:t>
            </a:r>
            <a:endParaRPr lang="en-US" sz="2000" dirty="0"/>
          </a:p>
          <a:p>
            <a:pPr>
              <a:spcBef>
                <a:spcPts val="0"/>
              </a:spcBef>
            </a:pPr>
            <a:endParaRPr lang="en-US" sz="2000" b="1" dirty="0"/>
          </a:p>
          <a:p>
            <a:pPr>
              <a:tabLst>
                <a:tab pos="222250" algn="l"/>
              </a:tabLst>
            </a:pPr>
            <a:r>
              <a:rPr lang="en-US" dirty="0"/>
              <a:t> </a:t>
            </a:r>
            <a:endParaRPr lang="en-US" dirty="0"/>
          </a:p>
        </p:txBody>
      </p:sp>
      <p:cxnSp>
        <p:nvCxnSpPr>
          <p:cNvPr id="20" name="Straight Connector 19"/>
          <p:cNvCxnSpPr/>
          <p:nvPr/>
        </p:nvCxnSpPr>
        <p:spPr>
          <a:xfrm>
            <a:off x="327872" y="2607611"/>
            <a:ext cx="25423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059082" y="2607611"/>
            <a:ext cx="29581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647093" y="4934052"/>
            <a:ext cx="777048" cy="307777"/>
          </a:xfrm>
          <a:prstGeom prst="rect">
            <a:avLst/>
          </a:prstGeom>
          <a:noFill/>
        </p:spPr>
        <p:txBody>
          <a:bodyPr wrap="square" rtlCol="0">
            <a:spAutoFit/>
          </a:bodyPr>
          <a:lstStyle/>
          <a:p>
            <a:pPr algn="ctr"/>
            <a:r>
              <a:rPr lang="en-US" sz="1400" b="1" dirty="0" err="1">
                <a:solidFill>
                  <a:schemeClr val="accent5"/>
                </a:solidFill>
              </a:rPr>
              <a:t>RoCE</a:t>
            </a:r>
            <a:endParaRPr lang="en-US" sz="1400" b="1" dirty="0">
              <a:solidFill>
                <a:schemeClr val="accent5"/>
              </a:solidFill>
            </a:endParaRPr>
          </a:p>
        </p:txBody>
      </p:sp>
      <p:grpSp>
        <p:nvGrpSpPr>
          <p:cNvPr id="23" name="Group 22"/>
          <p:cNvGrpSpPr/>
          <p:nvPr/>
        </p:nvGrpSpPr>
        <p:grpSpPr>
          <a:xfrm>
            <a:off x="3896366" y="4453972"/>
            <a:ext cx="1973679" cy="1853409"/>
            <a:chOff x="3896366" y="4453972"/>
            <a:chExt cx="1973679" cy="1853409"/>
          </a:xfrm>
        </p:grpSpPr>
        <p:pic>
          <p:nvPicPr>
            <p:cNvPr id="24" name="Picture 23"/>
            <p:cNvPicPr>
              <a:picLocks noChangeAspect="1"/>
            </p:cNvPicPr>
            <p:nvPr/>
          </p:nvPicPr>
          <p:blipFill>
            <a:blip r:embed="rId1"/>
            <a:stretch>
              <a:fillRect/>
            </a:stretch>
          </p:blipFill>
          <p:spPr>
            <a:xfrm rot="10800000">
              <a:off x="3908248" y="5118240"/>
              <a:ext cx="1081668" cy="247178"/>
            </a:xfrm>
            <a:prstGeom prst="rect">
              <a:avLst/>
            </a:prstGeom>
          </p:spPr>
        </p:pic>
        <p:pic>
          <p:nvPicPr>
            <p:cNvPr id="25" name="Picture 24"/>
            <p:cNvPicPr>
              <a:picLocks noChangeAspect="1"/>
            </p:cNvPicPr>
            <p:nvPr/>
          </p:nvPicPr>
          <p:blipFill>
            <a:blip r:embed="rId2" cstate="screen"/>
            <a:stretch>
              <a:fillRect/>
            </a:stretch>
          </p:blipFill>
          <p:spPr>
            <a:xfrm rot="5400000">
              <a:off x="4038354" y="5456452"/>
              <a:ext cx="850929" cy="850929"/>
            </a:xfrm>
            <a:prstGeom prst="rect">
              <a:avLst/>
            </a:prstGeom>
          </p:spPr>
        </p:pic>
        <p:pic>
          <p:nvPicPr>
            <p:cNvPr id="26" name="Picture 25"/>
            <p:cNvPicPr>
              <a:picLocks noChangeAspect="1"/>
            </p:cNvPicPr>
            <p:nvPr/>
          </p:nvPicPr>
          <p:blipFill rotWithShape="1">
            <a:blip r:embed="rId3" cstate="screen"/>
            <a:srcRect t="29436" b="24962"/>
            <a:stretch>
              <a:fillRect/>
            </a:stretch>
          </p:blipFill>
          <p:spPr>
            <a:xfrm>
              <a:off x="3896366" y="4453972"/>
              <a:ext cx="1134905" cy="517539"/>
            </a:xfrm>
            <a:prstGeom prst="rect">
              <a:avLst/>
            </a:prstGeom>
          </p:spPr>
        </p:pic>
        <p:grpSp>
          <p:nvGrpSpPr>
            <p:cNvPr id="27" name="Group 26"/>
            <p:cNvGrpSpPr/>
            <p:nvPr/>
          </p:nvGrpSpPr>
          <p:grpSpPr>
            <a:xfrm>
              <a:off x="4335366" y="5385655"/>
              <a:ext cx="256904" cy="208630"/>
              <a:chOff x="4774607" y="5398718"/>
              <a:chExt cx="256904" cy="208630"/>
            </a:xfrm>
          </p:grpSpPr>
          <p:cxnSp>
            <p:nvCxnSpPr>
              <p:cNvPr id="34" name="Straight Arrow Connector 33"/>
              <p:cNvCxnSpPr/>
              <p:nvPr/>
            </p:nvCxnSpPr>
            <p:spPr>
              <a:xfrm>
                <a:off x="4774607" y="5398718"/>
                <a:ext cx="0" cy="208630"/>
              </a:xfrm>
              <a:prstGeom prst="straightConnector1">
                <a:avLst/>
              </a:prstGeom>
              <a:ln w="38100">
                <a:solidFill>
                  <a:srgbClr val="69615A"/>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5031511" y="5398718"/>
                <a:ext cx="0" cy="208630"/>
              </a:xfrm>
              <a:prstGeom prst="straightConnector1">
                <a:avLst/>
              </a:prstGeom>
              <a:ln w="38100">
                <a:solidFill>
                  <a:srgbClr val="69615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4335366" y="4896623"/>
              <a:ext cx="256904" cy="208630"/>
              <a:chOff x="4774607" y="5398718"/>
              <a:chExt cx="256904" cy="208630"/>
            </a:xfrm>
          </p:grpSpPr>
          <p:cxnSp>
            <p:nvCxnSpPr>
              <p:cNvPr id="32" name="Straight Arrow Connector 31"/>
              <p:cNvCxnSpPr/>
              <p:nvPr/>
            </p:nvCxnSpPr>
            <p:spPr>
              <a:xfrm>
                <a:off x="4774607" y="5398718"/>
                <a:ext cx="0" cy="208630"/>
              </a:xfrm>
              <a:prstGeom prst="straightConnector1">
                <a:avLst/>
              </a:prstGeom>
              <a:ln w="38100">
                <a:solidFill>
                  <a:srgbClr val="69615A"/>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5031511" y="5398718"/>
                <a:ext cx="0" cy="208630"/>
              </a:xfrm>
              <a:prstGeom prst="straightConnector1">
                <a:avLst/>
              </a:prstGeom>
              <a:ln w="38100">
                <a:solidFill>
                  <a:srgbClr val="69615A"/>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TextBox 28"/>
            <p:cNvSpPr txBox="1"/>
            <p:nvPr/>
          </p:nvSpPr>
          <p:spPr>
            <a:xfrm>
              <a:off x="4999495" y="4479912"/>
              <a:ext cx="870550" cy="338554"/>
            </a:xfrm>
            <a:prstGeom prst="rect">
              <a:avLst/>
            </a:prstGeom>
            <a:noFill/>
          </p:spPr>
          <p:txBody>
            <a:bodyPr wrap="square" rtlCol="0">
              <a:spAutoFit/>
            </a:bodyPr>
            <a:lstStyle/>
            <a:p>
              <a:r>
                <a:rPr lang="en-US" sz="1600" b="1" dirty="0">
                  <a:solidFill>
                    <a:schemeClr val="accent5"/>
                  </a:solidFill>
                </a:rPr>
                <a:t>PMEM</a:t>
              </a:r>
              <a:endParaRPr lang="en-US" sz="1600" b="1" dirty="0">
                <a:solidFill>
                  <a:schemeClr val="accent5"/>
                </a:solidFill>
              </a:endParaRPr>
            </a:p>
          </p:txBody>
        </p:sp>
        <p:sp>
          <p:nvSpPr>
            <p:cNvPr id="30" name="TextBox 29"/>
            <p:cNvSpPr txBox="1"/>
            <p:nvPr/>
          </p:nvSpPr>
          <p:spPr>
            <a:xfrm>
              <a:off x="4999495" y="5086658"/>
              <a:ext cx="870550" cy="319768"/>
            </a:xfrm>
            <a:prstGeom prst="rect">
              <a:avLst/>
            </a:prstGeom>
            <a:noFill/>
          </p:spPr>
          <p:txBody>
            <a:bodyPr wrap="square" rtlCol="0">
              <a:spAutoFit/>
            </a:bodyPr>
            <a:lstStyle/>
            <a:p>
              <a:pPr>
                <a:lnSpc>
                  <a:spcPct val="90000"/>
                </a:lnSpc>
                <a:spcBef>
                  <a:spcPct val="0"/>
                </a:spcBef>
                <a:spcAft>
                  <a:spcPct val="0"/>
                </a:spcAft>
                <a:defRPr/>
              </a:pPr>
              <a:r>
                <a:rPr lang="en-US" altLang="en-US" sz="1600" b="1" dirty="0">
                  <a:solidFill>
                    <a:srgbClr val="EEC15D"/>
                  </a:solidFill>
                  <a:latin typeface="Oracle Sans"/>
                  <a:cs typeface="Oracle Sans Semi Bold" panose="020B0503020204020204" pitchFamily="34" charset="0"/>
                </a:rPr>
                <a:t>Flash</a:t>
              </a:r>
              <a:endParaRPr lang="en-US" sz="1600" b="1" dirty="0">
                <a:solidFill>
                  <a:srgbClr val="EEC15D"/>
                </a:solidFill>
                <a:latin typeface="Oracle Sans"/>
                <a:cs typeface="Oracle Sans Semi Bold" panose="020B0503020204020204" pitchFamily="34" charset="0"/>
              </a:endParaRPr>
            </a:p>
          </p:txBody>
        </p:sp>
        <p:sp>
          <p:nvSpPr>
            <p:cNvPr id="31" name="TextBox 30"/>
            <p:cNvSpPr txBox="1"/>
            <p:nvPr/>
          </p:nvSpPr>
          <p:spPr>
            <a:xfrm>
              <a:off x="4999495" y="5704338"/>
              <a:ext cx="870550" cy="338554"/>
            </a:xfrm>
            <a:prstGeom prst="rect">
              <a:avLst/>
            </a:prstGeom>
            <a:noFill/>
          </p:spPr>
          <p:txBody>
            <a:bodyPr wrap="square" rtlCol="0">
              <a:spAutoFit/>
            </a:bodyPr>
            <a:lstStyle/>
            <a:p>
              <a:r>
                <a:rPr lang="en-US" sz="1600" b="1" dirty="0">
                  <a:solidFill>
                    <a:srgbClr val="0070C0"/>
                  </a:solidFill>
                </a:rPr>
                <a:t>磁盘</a:t>
              </a:r>
              <a:endParaRPr lang="en-US" sz="1600" b="1" dirty="0">
                <a:solidFill>
                  <a:srgbClr val="0070C0"/>
                </a:solidFill>
              </a:endParaRPr>
            </a:p>
          </p:txBody>
        </p:sp>
      </p:grpSp>
      <p:cxnSp>
        <p:nvCxnSpPr>
          <p:cNvPr id="36" name="Straight Connector 35"/>
          <p:cNvCxnSpPr/>
          <p:nvPr/>
        </p:nvCxnSpPr>
        <p:spPr>
          <a:xfrm>
            <a:off x="6174913" y="2607611"/>
            <a:ext cx="28191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6173758" y="4763236"/>
            <a:ext cx="2822191" cy="1383236"/>
            <a:chOff x="6173758" y="4763236"/>
            <a:chExt cx="2822191" cy="1383236"/>
          </a:xfrm>
        </p:grpSpPr>
        <p:pic>
          <p:nvPicPr>
            <p:cNvPr id="38" name="Picture 37"/>
            <p:cNvPicPr>
              <a:picLocks noChangeAspect="1"/>
            </p:cNvPicPr>
            <p:nvPr/>
          </p:nvPicPr>
          <p:blipFill>
            <a:blip r:embed="rId4" cstate="email"/>
            <a:stretch>
              <a:fillRect/>
            </a:stretch>
          </p:blipFill>
          <p:spPr>
            <a:xfrm>
              <a:off x="6256580" y="5840454"/>
              <a:ext cx="1146402" cy="306018"/>
            </a:xfrm>
            <a:prstGeom prst="rect">
              <a:avLst/>
            </a:prstGeom>
          </p:spPr>
        </p:pic>
        <p:grpSp>
          <p:nvGrpSpPr>
            <p:cNvPr id="39" name="Group 38"/>
            <p:cNvGrpSpPr/>
            <p:nvPr/>
          </p:nvGrpSpPr>
          <p:grpSpPr>
            <a:xfrm>
              <a:off x="7623701" y="4784129"/>
              <a:ext cx="1372248" cy="1351664"/>
              <a:chOff x="10050425" y="5241829"/>
              <a:chExt cx="2513759" cy="2476053"/>
            </a:xfrm>
          </p:grpSpPr>
          <p:pic>
            <p:nvPicPr>
              <p:cNvPr id="41" name="Picture 40"/>
              <p:cNvPicPr>
                <a:picLocks noChangeAspect="1"/>
              </p:cNvPicPr>
              <p:nvPr/>
            </p:nvPicPr>
            <p:blipFill>
              <a:blip r:embed="rId5" cstate="screen"/>
              <a:stretch>
                <a:fillRect/>
              </a:stretch>
            </p:blipFill>
            <p:spPr>
              <a:xfrm>
                <a:off x="10050425" y="5241829"/>
                <a:ext cx="2513759" cy="2476053"/>
              </a:xfrm>
              <a:prstGeom prst="rect">
                <a:avLst/>
              </a:prstGeom>
            </p:spPr>
          </p:pic>
          <p:sp>
            <p:nvSpPr>
              <p:cNvPr id="42" name="Rectangle 41"/>
              <p:cNvSpPr/>
              <p:nvPr/>
            </p:nvSpPr>
            <p:spPr>
              <a:xfrm>
                <a:off x="10438941" y="5890429"/>
                <a:ext cx="1736725" cy="1254814"/>
              </a:xfrm>
              <a:prstGeom prst="rect">
                <a:avLst/>
              </a:prstGeom>
            </p:spPr>
            <p:txBody>
              <a:bodyPr wrap="square" anchor="ctr">
                <a:spAutoFit/>
              </a:bodyPr>
              <a:lstStyle/>
              <a:p>
                <a:pPr algn="ctr">
                  <a:lnSpc>
                    <a:spcPct val="80000"/>
                  </a:lnSpc>
                </a:pPr>
                <a:r>
                  <a:rPr lang="en-US" altLang="en-US" sz="900" b="1" dirty="0">
                    <a:solidFill>
                      <a:schemeClr val="accent3">
                        <a:lumMod val="50000"/>
                      </a:schemeClr>
                    </a:solidFill>
                  </a:rPr>
                  <a:t>五个九</a:t>
                </a:r>
                <a:br>
                  <a:rPr lang="en-GB" altLang="en-US" sz="900" b="1" dirty="0">
                    <a:solidFill>
                      <a:schemeClr val="accent3">
                        <a:lumMod val="50000"/>
                      </a:schemeClr>
                    </a:solidFill>
                  </a:rPr>
                </a:br>
                <a:r>
                  <a:rPr lang="en-US" altLang="en-US" sz="2800" b="1" dirty="0">
                    <a:solidFill>
                      <a:schemeClr val="accent3">
                        <a:lumMod val="50000"/>
                      </a:schemeClr>
                    </a:solidFill>
                  </a:rPr>
                  <a:t>5X9 </a:t>
                </a:r>
                <a:br>
                  <a:rPr lang="en-GB" altLang="en-US" sz="2800" b="1" dirty="0">
                    <a:solidFill>
                      <a:schemeClr val="accent3">
                        <a:lumMod val="50000"/>
                      </a:schemeClr>
                    </a:solidFill>
                  </a:rPr>
                </a:br>
                <a:r>
                  <a:rPr lang="en-US" altLang="en-US" sz="1000" b="1" dirty="0">
                    <a:solidFill>
                      <a:schemeClr val="accent3">
                        <a:lumMod val="50000"/>
                      </a:schemeClr>
                    </a:solidFill>
                  </a:rPr>
                  <a:t>99.999%</a:t>
                </a:r>
                <a:endParaRPr lang="en-US" sz="800" dirty="0">
                  <a:solidFill>
                    <a:schemeClr val="accent3">
                      <a:lumMod val="50000"/>
                    </a:schemeClr>
                  </a:solidFill>
                </a:endParaRPr>
              </a:p>
            </p:txBody>
          </p:sp>
        </p:grpSp>
        <p:sp>
          <p:nvSpPr>
            <p:cNvPr id="40" name="TextBox 39"/>
            <p:cNvSpPr txBox="1"/>
            <p:nvPr/>
          </p:nvSpPr>
          <p:spPr>
            <a:xfrm>
              <a:off x="6173758" y="4763236"/>
              <a:ext cx="1584317" cy="1077218"/>
            </a:xfrm>
            <a:prstGeom prst="rect">
              <a:avLst/>
            </a:prstGeom>
            <a:noFill/>
          </p:spPr>
          <p:txBody>
            <a:bodyPr wrap="square" rtlCol="0">
              <a:spAutoFit/>
            </a:bodyPr>
            <a:lstStyle/>
            <a:p>
              <a:r>
                <a:rPr lang="en-US" sz="1600" b="1" dirty="0">
                  <a:solidFill>
                    <a:schemeClr val="accent5"/>
                  </a:solidFill>
                  <a:latin typeface="Oracle Sans Semi Bold" panose="020B0503020204020204" pitchFamily="34" charset="0"/>
                  <a:cs typeface="Oracle Sans Semi Bold" panose="020B0503020204020204" pitchFamily="34" charset="0"/>
                </a:rPr>
                <a:t>IDC 认可的最高可用性水平</a:t>
              </a:r>
              <a:endParaRPr lang="en-US" sz="1600" b="1" dirty="0">
                <a:solidFill>
                  <a:schemeClr val="accent5"/>
                </a:solidFill>
                <a:latin typeface="Oracle Sans Semi Bold" panose="020B0503020204020204" pitchFamily="34" charset="0"/>
                <a:cs typeface="Oracle Sans Semi Bold" panose="020B0503020204020204" pitchFamily="34" charset="0"/>
              </a:endParaRPr>
            </a:p>
          </p:txBody>
        </p:sp>
      </p:grpSp>
      <p:cxnSp>
        <p:nvCxnSpPr>
          <p:cNvPr id="43" name="Straight Connector 42"/>
          <p:cNvCxnSpPr/>
          <p:nvPr/>
        </p:nvCxnSpPr>
        <p:spPr>
          <a:xfrm>
            <a:off x="9178065" y="2607611"/>
            <a:ext cx="2656884" cy="18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4" name="Group 43"/>
          <p:cNvGrpSpPr/>
          <p:nvPr/>
        </p:nvGrpSpPr>
        <p:grpSpPr>
          <a:xfrm>
            <a:off x="9863917" y="4209418"/>
            <a:ext cx="1180675" cy="1927141"/>
            <a:chOff x="9863917" y="4209418"/>
            <a:chExt cx="1180675" cy="1927141"/>
          </a:xfrm>
        </p:grpSpPr>
        <p:pic>
          <p:nvPicPr>
            <p:cNvPr id="45" name="図 68" descr="oracle-server-x.png"/>
            <p:cNvPicPr>
              <a:picLocks noChangeAspect="1"/>
            </p:cNvPicPr>
            <p:nvPr/>
          </p:nvPicPr>
          <p:blipFill>
            <a:blip r:embed="rId6" cstate="screen"/>
            <a:stretch>
              <a:fillRect/>
            </a:stretch>
          </p:blipFill>
          <p:spPr>
            <a:xfrm>
              <a:off x="10138782" y="4209418"/>
              <a:ext cx="630944" cy="1927141"/>
            </a:xfrm>
            <a:prstGeom prst="rect">
              <a:avLst/>
            </a:prstGeom>
          </p:spPr>
        </p:pic>
        <p:pic>
          <p:nvPicPr>
            <p:cNvPr id="46" name="Picture 45"/>
            <p:cNvPicPr>
              <a:picLocks noChangeAspect="1"/>
            </p:cNvPicPr>
            <p:nvPr/>
          </p:nvPicPr>
          <p:blipFill>
            <a:blip r:embed="rId7" cstate="screen"/>
            <a:stretch>
              <a:fillRect/>
            </a:stretch>
          </p:blipFill>
          <p:spPr>
            <a:xfrm>
              <a:off x="9863917" y="4788818"/>
              <a:ext cx="1180675" cy="1180675"/>
            </a:xfrm>
            <a:prstGeom prst="rect">
              <a:avLst/>
            </a:prstGeom>
          </p:spPr>
        </p:pic>
      </p:grpSp>
      <p:grpSp>
        <p:nvGrpSpPr>
          <p:cNvPr id="47" name="Group 46"/>
          <p:cNvGrpSpPr/>
          <p:nvPr/>
        </p:nvGrpSpPr>
        <p:grpSpPr>
          <a:xfrm>
            <a:off x="2162215" y="4459340"/>
            <a:ext cx="1734151" cy="307777"/>
            <a:chOff x="2162215" y="4459340"/>
            <a:chExt cx="1734151" cy="307777"/>
          </a:xfrm>
        </p:grpSpPr>
        <p:cxnSp>
          <p:nvCxnSpPr>
            <p:cNvPr id="48" name="Straight Arrow Connector 47"/>
            <p:cNvCxnSpPr>
              <a:endCxn id="26" idx="1"/>
            </p:cNvCxnSpPr>
            <p:nvPr/>
          </p:nvCxnSpPr>
          <p:spPr>
            <a:xfrm flipV="1">
              <a:off x="2162215" y="4712742"/>
              <a:ext cx="1734151" cy="3046"/>
            </a:xfrm>
            <a:prstGeom prst="straightConnector1">
              <a:avLst/>
            </a:prstGeom>
            <a:ln w="28575">
              <a:solidFill>
                <a:schemeClr val="accent5"/>
              </a:solidFill>
              <a:tailEnd type="triangle" w="med" len="lg"/>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2996537" y="4459340"/>
              <a:ext cx="777048" cy="307777"/>
            </a:xfrm>
            <a:prstGeom prst="rect">
              <a:avLst/>
            </a:prstGeom>
            <a:noFill/>
          </p:spPr>
          <p:txBody>
            <a:bodyPr wrap="square" rtlCol="0">
              <a:spAutoFit/>
            </a:bodyPr>
            <a:lstStyle/>
            <a:p>
              <a:pPr algn="ctr"/>
              <a:r>
                <a:rPr lang="en-US" sz="1400" b="1" dirty="0">
                  <a:solidFill>
                    <a:schemeClr val="accent5"/>
                  </a:solidFill>
                </a:rPr>
                <a:t>RDMA</a:t>
              </a:r>
              <a:endParaRPr lang="en-US" sz="1400" b="1" dirty="0">
                <a:solidFill>
                  <a:schemeClr val="accent5"/>
                </a:solidFill>
              </a:endParaRPr>
            </a:p>
          </p:txBody>
        </p:sp>
      </p:grpSp>
      <p:grpSp>
        <p:nvGrpSpPr>
          <p:cNvPr id="50" name="Group 49"/>
          <p:cNvGrpSpPr/>
          <p:nvPr/>
        </p:nvGrpSpPr>
        <p:grpSpPr>
          <a:xfrm>
            <a:off x="487964" y="4388728"/>
            <a:ext cx="1867017" cy="1781327"/>
            <a:chOff x="487964" y="4388728"/>
            <a:chExt cx="1867017" cy="1781327"/>
          </a:xfrm>
        </p:grpSpPr>
        <p:grpSp>
          <p:nvGrpSpPr>
            <p:cNvPr id="51" name="Group 50"/>
            <p:cNvGrpSpPr/>
            <p:nvPr/>
          </p:nvGrpSpPr>
          <p:grpSpPr>
            <a:xfrm>
              <a:off x="489067" y="4388728"/>
              <a:ext cx="1864811" cy="443610"/>
              <a:chOff x="836162" y="4388728"/>
              <a:chExt cx="1864811" cy="443610"/>
            </a:xfrm>
          </p:grpSpPr>
          <p:sp>
            <p:nvSpPr>
              <p:cNvPr id="173" name="TextBox 172"/>
              <p:cNvSpPr txBox="1"/>
              <p:nvPr/>
            </p:nvSpPr>
            <p:spPr>
              <a:xfrm>
                <a:off x="842192" y="4388728"/>
                <a:ext cx="1852750" cy="292885"/>
              </a:xfrm>
              <a:prstGeom prst="rect">
                <a:avLst/>
              </a:prstGeom>
              <a:noFill/>
            </p:spPr>
            <p:txBody>
              <a:bodyPr wrap="none" lIns="0" tIns="0" rIns="0" bIns="0" rtlCol="0">
                <a:noAutofit/>
              </a:bodyPr>
              <a:lstStyle/>
              <a:p>
                <a:pPr marL="0" marR="0" lvl="0" indent="0" algn="ctr" defTabSz="914400" rtl="0" eaLnBrk="1" fontAlgn="auto" latinLnBrk="0" hangingPunct="1">
                  <a:lnSpc>
                    <a:spcPct val="90000"/>
                  </a:lnSpc>
                  <a:spcBef>
                    <a:spcPct val="0"/>
                  </a:spcBef>
                  <a:spcAft>
                    <a:spcPct val="0"/>
                  </a:spcAft>
                  <a:buClrTx/>
                  <a:buSzTx/>
                  <a:buFontTx/>
                  <a:buNone/>
                  <a:defRPr/>
                </a:pPr>
                <a:r>
                  <a:rPr lang="en-US" sz="1400" b="1" dirty="0">
                    <a:latin typeface="Oracle Sans"/>
                    <a:cs typeface="Oracle Sans Semi Bold" panose="020B0503020204020204" pitchFamily="34" charset="0"/>
                  </a:rPr>
                  <a:t>数据库</a:t>
                </a:r>
                <a:r>
                  <a:rPr kumimoji="0" lang="en-US" sz="1400" b="1" i="0" u="none" strike="noStrike" kern="1200" cap="none" spc="0" normalizeH="0" baseline="0" noProof="0" dirty="0">
                    <a:ln>
                      <a:noFill/>
                    </a:ln>
                    <a:effectLst/>
                    <a:uLnTx/>
                    <a:uFillTx/>
                    <a:latin typeface="Oracle Sans"/>
                    <a:ea typeface="+mn-ea"/>
                    <a:cs typeface="Oracle Sans Semi Bold" panose="020B0503020204020204" pitchFamily="34" charset="0"/>
                  </a:rPr>
                  <a:t>服务器</a:t>
                </a:r>
                <a:endParaRPr kumimoji="0" lang="en-US" sz="1400" b="1" i="0" u="none" strike="noStrike" kern="1200" cap="none" spc="0" normalizeH="0" baseline="0" noProof="0" dirty="0">
                  <a:ln>
                    <a:noFill/>
                  </a:ln>
                  <a:effectLst/>
                  <a:uLnTx/>
                  <a:uFillTx/>
                  <a:latin typeface="Oracle Sans"/>
                  <a:ea typeface="+mn-ea"/>
                  <a:cs typeface="Oracle Sans Semi Bold" panose="020B0503020204020204" pitchFamily="34" charset="0"/>
                </a:endParaRPr>
              </a:p>
            </p:txBody>
          </p:sp>
          <p:pic>
            <p:nvPicPr>
              <p:cNvPr id="174" name="Picture 173"/>
              <p:cNvPicPr>
                <a:picLocks noChangeAspect="1"/>
              </p:cNvPicPr>
              <p:nvPr/>
            </p:nvPicPr>
            <p:blipFill>
              <a:blip r:embed="rId8"/>
              <a:stretch>
                <a:fillRect/>
              </a:stretch>
            </p:blipFill>
            <p:spPr>
              <a:xfrm>
                <a:off x="836162" y="4599237"/>
                <a:ext cx="1864811" cy="233101"/>
              </a:xfrm>
              <a:prstGeom prst="rect">
                <a:avLst/>
              </a:prstGeom>
            </p:spPr>
          </p:pic>
        </p:grpSp>
        <p:grpSp>
          <p:nvGrpSpPr>
            <p:cNvPr id="52" name="Group 51"/>
            <p:cNvGrpSpPr/>
            <p:nvPr/>
          </p:nvGrpSpPr>
          <p:grpSpPr>
            <a:xfrm>
              <a:off x="487964" y="5417001"/>
              <a:ext cx="1867017" cy="753054"/>
              <a:chOff x="835059" y="5401562"/>
              <a:chExt cx="1867017" cy="753054"/>
            </a:xfrm>
          </p:grpSpPr>
          <p:sp>
            <p:nvSpPr>
              <p:cNvPr id="53" name="TextBox 52"/>
              <p:cNvSpPr txBox="1"/>
              <p:nvPr/>
            </p:nvSpPr>
            <p:spPr>
              <a:xfrm>
                <a:off x="1137465" y="5401562"/>
                <a:ext cx="1262205" cy="199093"/>
              </a:xfrm>
              <a:prstGeom prst="rect">
                <a:avLst/>
              </a:prstGeom>
              <a:noFill/>
            </p:spPr>
            <p:txBody>
              <a:bodyPr wrap="none" lIns="0" tIns="0" rIns="0" bIns="0" rtlCol="0" anchor="b" anchorCtr="0">
                <a:spAutoFit/>
              </a:bodyPr>
              <a:lstStyle/>
              <a:p>
                <a:pPr marL="0" marR="0" lvl="0" indent="0" algn="ctr" defTabSz="914400" rtl="0" eaLnBrk="1" fontAlgn="auto" latinLnBrk="0" hangingPunct="1">
                  <a:lnSpc>
                    <a:spcPct val="90000"/>
                  </a:lnSpc>
                  <a:spcBef>
                    <a:spcPct val="0"/>
                  </a:spcBef>
                  <a:spcAft>
                    <a:spcPct val="0"/>
                  </a:spcAft>
                  <a:buClrTx/>
                  <a:buSzTx/>
                  <a:buFontTx/>
                  <a:buNone/>
                  <a:defRPr/>
                </a:pPr>
                <a:r>
                  <a:rPr kumimoji="0" lang="en-US" sz="1400" b="1" i="0" u="none" strike="noStrike" kern="1200" cap="none" spc="0" normalizeH="0" baseline="0" noProof="0" dirty="0">
                    <a:ln>
                      <a:noFill/>
                    </a:ln>
                    <a:effectLst/>
                    <a:uLnTx/>
                    <a:uFillTx/>
                    <a:latin typeface="Oracle Sans"/>
                    <a:ea typeface="+mn-ea"/>
                    <a:cs typeface="Oracle Sans Semi Bold" panose="020B0503020204020204" pitchFamily="34" charset="0"/>
                  </a:rPr>
                  <a:t>存储服务器</a:t>
                </a:r>
                <a:endParaRPr kumimoji="0" lang="en-US" sz="1400" b="1" i="0" u="none" strike="noStrike" kern="1200" cap="none" spc="0" normalizeH="0" baseline="0" noProof="0" dirty="0">
                  <a:ln>
                    <a:noFill/>
                  </a:ln>
                  <a:effectLst/>
                  <a:uLnTx/>
                  <a:uFillTx/>
                  <a:latin typeface="Oracle Sans"/>
                  <a:ea typeface="+mn-ea"/>
                  <a:cs typeface="Oracle Sans Semi Bold" panose="020B0503020204020204" pitchFamily="34" charset="0"/>
                </a:endParaRPr>
              </a:p>
            </p:txBody>
          </p:sp>
          <p:grpSp>
            <p:nvGrpSpPr>
              <p:cNvPr id="54" name="Group 53"/>
              <p:cNvGrpSpPr/>
              <p:nvPr/>
            </p:nvGrpSpPr>
            <p:grpSpPr>
              <a:xfrm>
                <a:off x="835059" y="5600542"/>
                <a:ext cx="1867017" cy="554074"/>
                <a:chOff x="1078361" y="3516812"/>
                <a:chExt cx="1867017" cy="554074"/>
              </a:xfrm>
            </p:grpSpPr>
            <p:sp>
              <p:nvSpPr>
                <p:cNvPr id="55" name="Rounded Rectangle 54"/>
                <p:cNvSpPr/>
                <p:nvPr/>
              </p:nvSpPr>
              <p:spPr bwMode="gray">
                <a:xfrm>
                  <a:off x="1078361" y="3516812"/>
                  <a:ext cx="1867017" cy="554074"/>
                </a:xfrm>
                <a:prstGeom prst="roundRect">
                  <a:avLst>
                    <a:gd name="adj" fmla="val 2485"/>
                  </a:avLst>
                </a:prstGeom>
                <a:solidFill>
                  <a:srgbClr val="B8BFC2"/>
                </a:solidFill>
                <a:ln w="15875">
                  <a:solidFill>
                    <a:srgbClr val="B8BFC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sp>
              <p:nvSpPr>
                <p:cNvPr id="56" name="Rounded Rectangle 55"/>
                <p:cNvSpPr/>
                <p:nvPr/>
              </p:nvSpPr>
              <p:spPr bwMode="gray">
                <a:xfrm>
                  <a:off x="1132680" y="3556357"/>
                  <a:ext cx="54864" cy="36576"/>
                </a:xfrm>
                <a:prstGeom prst="roundRect">
                  <a:avLst/>
                </a:prstGeom>
                <a:solidFill>
                  <a:schemeClr val="bg1"/>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sp>
              <p:nvSpPr>
                <p:cNvPr id="57" name="Rounded Rectangle 56"/>
                <p:cNvSpPr/>
                <p:nvPr/>
              </p:nvSpPr>
              <p:spPr bwMode="gray">
                <a:xfrm>
                  <a:off x="1132680" y="3981807"/>
                  <a:ext cx="54864" cy="36576"/>
                </a:xfrm>
                <a:prstGeom prst="roundRect">
                  <a:avLst/>
                </a:prstGeom>
                <a:solidFill>
                  <a:schemeClr val="bg1"/>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sp>
              <p:nvSpPr>
                <p:cNvPr id="58" name="Rounded Rectangle 57"/>
                <p:cNvSpPr/>
                <p:nvPr/>
              </p:nvSpPr>
              <p:spPr bwMode="gray">
                <a:xfrm>
                  <a:off x="2837656" y="3556357"/>
                  <a:ext cx="54864" cy="36576"/>
                </a:xfrm>
                <a:prstGeom prst="roundRect">
                  <a:avLst/>
                </a:prstGeom>
                <a:solidFill>
                  <a:schemeClr val="bg1"/>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sp>
              <p:nvSpPr>
                <p:cNvPr id="59" name="Rounded Rectangle 58"/>
                <p:cNvSpPr/>
                <p:nvPr/>
              </p:nvSpPr>
              <p:spPr bwMode="gray">
                <a:xfrm>
                  <a:off x="2837656" y="3981807"/>
                  <a:ext cx="54864" cy="36576"/>
                </a:xfrm>
                <a:prstGeom prst="roundRect">
                  <a:avLst/>
                </a:prstGeom>
                <a:solidFill>
                  <a:schemeClr val="bg1"/>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sp>
              <p:nvSpPr>
                <p:cNvPr id="60" name="Rounded Rectangle 59"/>
                <p:cNvSpPr/>
                <p:nvPr/>
              </p:nvSpPr>
              <p:spPr bwMode="gray">
                <a:xfrm>
                  <a:off x="1241865" y="3556357"/>
                  <a:ext cx="1542933" cy="462026"/>
                </a:xfrm>
                <a:prstGeom prst="roundRect">
                  <a:avLst>
                    <a:gd name="adj" fmla="val 2236"/>
                  </a:avLst>
                </a:prstGeom>
                <a:solidFill>
                  <a:srgbClr val="DDDFE2"/>
                </a:solidFill>
                <a:ln w="15875">
                  <a:solidFill>
                    <a:srgbClr val="DDDFE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sp>
              <p:nvSpPr>
                <p:cNvPr id="61" name="Rounded Rectangle 60"/>
                <p:cNvSpPr/>
                <p:nvPr/>
              </p:nvSpPr>
              <p:spPr bwMode="gray">
                <a:xfrm>
                  <a:off x="1132680" y="3644900"/>
                  <a:ext cx="54864" cy="282575"/>
                </a:xfrm>
                <a:prstGeom prst="roundRect">
                  <a:avLst/>
                </a:prstGeom>
                <a:solidFill>
                  <a:srgbClr val="DDDFE2"/>
                </a:solidFill>
                <a:ln w="15875">
                  <a:solidFill>
                    <a:srgbClr val="DDDFE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sp>
              <p:nvSpPr>
                <p:cNvPr id="62" name="Rounded Rectangle 61"/>
                <p:cNvSpPr/>
                <p:nvPr/>
              </p:nvSpPr>
              <p:spPr bwMode="gray">
                <a:xfrm>
                  <a:off x="2837656" y="3644900"/>
                  <a:ext cx="54864" cy="282575"/>
                </a:xfrm>
                <a:prstGeom prst="roundRect">
                  <a:avLst/>
                </a:prstGeom>
                <a:solidFill>
                  <a:srgbClr val="DDDFE2"/>
                </a:solidFill>
                <a:ln w="15875">
                  <a:solidFill>
                    <a:srgbClr val="DDDFE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grpSp>
              <p:nvGrpSpPr>
                <p:cNvPr id="63" name="Group 62"/>
                <p:cNvGrpSpPr/>
                <p:nvPr/>
              </p:nvGrpSpPr>
              <p:grpSpPr>
                <a:xfrm>
                  <a:off x="2393950" y="3738561"/>
                  <a:ext cx="333375" cy="98426"/>
                  <a:chOff x="1295400" y="3606799"/>
                  <a:chExt cx="333375" cy="98426"/>
                </a:xfrm>
              </p:grpSpPr>
              <p:sp>
                <p:nvSpPr>
                  <p:cNvPr id="167" name="Rounded Rectangle 166"/>
                  <p:cNvSpPr/>
                  <p:nvPr/>
                </p:nvSpPr>
                <p:spPr bwMode="gray">
                  <a:xfrm>
                    <a:off x="1295400" y="3606799"/>
                    <a:ext cx="333375" cy="98426"/>
                  </a:xfrm>
                  <a:prstGeom prst="roundRect">
                    <a:avLst/>
                  </a:prstGeom>
                  <a:solidFill>
                    <a:srgbClr val="B8BFC2"/>
                  </a:solidFill>
                  <a:ln w="15875">
                    <a:solidFill>
                      <a:srgbClr val="B8BFC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grpSp>
                <p:nvGrpSpPr>
                  <p:cNvPr id="168" name="Group 167"/>
                  <p:cNvGrpSpPr/>
                  <p:nvPr/>
                </p:nvGrpSpPr>
                <p:grpSpPr>
                  <a:xfrm>
                    <a:off x="1328823" y="3627437"/>
                    <a:ext cx="210312" cy="53594"/>
                    <a:chOff x="1328823" y="3627437"/>
                    <a:chExt cx="210312" cy="53594"/>
                  </a:xfrm>
                </p:grpSpPr>
                <p:sp>
                  <p:nvSpPr>
                    <p:cNvPr id="170" name="Rectangle 169"/>
                    <p:cNvSpPr/>
                    <p:nvPr/>
                  </p:nvSpPr>
                  <p:spPr bwMode="gray">
                    <a:xfrm>
                      <a:off x="1328823" y="3671887"/>
                      <a:ext cx="210312" cy="9144"/>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sp>
                  <p:nvSpPr>
                    <p:cNvPr id="171" name="Rectangle 170"/>
                    <p:cNvSpPr/>
                    <p:nvPr/>
                  </p:nvSpPr>
                  <p:spPr bwMode="gray">
                    <a:xfrm>
                      <a:off x="1328823" y="3627437"/>
                      <a:ext cx="73152" cy="9144"/>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sp>
                  <p:nvSpPr>
                    <p:cNvPr id="172" name="Rectangle 171"/>
                    <p:cNvSpPr/>
                    <p:nvPr/>
                  </p:nvSpPr>
                  <p:spPr bwMode="gray">
                    <a:xfrm>
                      <a:off x="1465983" y="3627437"/>
                      <a:ext cx="73152" cy="9144"/>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grpSp>
              <p:sp>
                <p:nvSpPr>
                  <p:cNvPr id="169" name="Rounded Rectangle 168"/>
                  <p:cNvSpPr/>
                  <p:nvPr/>
                </p:nvSpPr>
                <p:spPr bwMode="gray">
                  <a:xfrm>
                    <a:off x="1581150" y="3649662"/>
                    <a:ext cx="9144" cy="9144"/>
                  </a:xfrm>
                  <a:prstGeom prst="roundRect">
                    <a:avLst/>
                  </a:prstGeom>
                  <a:solidFill>
                    <a:schemeClr val="accent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grpSp>
            <p:grpSp>
              <p:nvGrpSpPr>
                <p:cNvPr id="64" name="Group 63"/>
                <p:cNvGrpSpPr/>
                <p:nvPr/>
              </p:nvGrpSpPr>
              <p:grpSpPr>
                <a:xfrm>
                  <a:off x="1295400" y="3606799"/>
                  <a:ext cx="1431925" cy="98426"/>
                  <a:chOff x="1295400" y="3606799"/>
                  <a:chExt cx="1431925" cy="98426"/>
                </a:xfrm>
              </p:grpSpPr>
              <p:grpSp>
                <p:nvGrpSpPr>
                  <p:cNvPr id="135" name="Group 134"/>
                  <p:cNvGrpSpPr/>
                  <p:nvPr/>
                </p:nvGrpSpPr>
                <p:grpSpPr>
                  <a:xfrm>
                    <a:off x="1295400" y="3606799"/>
                    <a:ext cx="333375" cy="98426"/>
                    <a:chOff x="1295400" y="3606799"/>
                    <a:chExt cx="333375" cy="98426"/>
                  </a:xfrm>
                </p:grpSpPr>
                <p:sp>
                  <p:nvSpPr>
                    <p:cNvPr id="160" name="Rounded Rectangle 159"/>
                    <p:cNvSpPr/>
                    <p:nvPr/>
                  </p:nvSpPr>
                  <p:spPr bwMode="gray">
                    <a:xfrm>
                      <a:off x="1295400" y="3606799"/>
                      <a:ext cx="333375" cy="98426"/>
                    </a:xfrm>
                    <a:prstGeom prst="roundRect">
                      <a:avLst/>
                    </a:prstGeom>
                    <a:solidFill>
                      <a:srgbClr val="B8BFC2"/>
                    </a:solidFill>
                    <a:ln w="15875">
                      <a:solidFill>
                        <a:srgbClr val="B8BFC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grpSp>
                  <p:nvGrpSpPr>
                    <p:cNvPr id="161" name="Group 160"/>
                    <p:cNvGrpSpPr/>
                    <p:nvPr/>
                  </p:nvGrpSpPr>
                  <p:grpSpPr>
                    <a:xfrm>
                      <a:off x="1320451" y="3633152"/>
                      <a:ext cx="283273" cy="45720"/>
                      <a:chOff x="1317625" y="3633152"/>
                      <a:chExt cx="283273" cy="45720"/>
                    </a:xfrm>
                  </p:grpSpPr>
                  <p:grpSp>
                    <p:nvGrpSpPr>
                      <p:cNvPr id="162" name="Group 161"/>
                      <p:cNvGrpSpPr/>
                      <p:nvPr/>
                    </p:nvGrpSpPr>
                    <p:grpSpPr>
                      <a:xfrm>
                        <a:off x="1360106" y="3633152"/>
                        <a:ext cx="240792" cy="45720"/>
                        <a:chOff x="1351048" y="3629405"/>
                        <a:chExt cx="240792" cy="45720"/>
                      </a:xfrm>
                    </p:grpSpPr>
                    <p:sp>
                      <p:nvSpPr>
                        <p:cNvPr id="165" name="Rectangle 164"/>
                        <p:cNvSpPr/>
                        <p:nvPr/>
                      </p:nvSpPr>
                      <p:spPr bwMode="gray">
                        <a:xfrm>
                          <a:off x="1427248" y="3629405"/>
                          <a:ext cx="164592" cy="45720"/>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sp>
                      <p:nvSpPr>
                        <p:cNvPr id="166" name="Rectangle 165"/>
                        <p:cNvSpPr/>
                        <p:nvPr/>
                      </p:nvSpPr>
                      <p:spPr bwMode="gray">
                        <a:xfrm>
                          <a:off x="1351048" y="3629406"/>
                          <a:ext cx="45719" cy="45719"/>
                        </a:xfrm>
                        <a:prstGeom prst="rect">
                          <a:avLst/>
                        </a:prstGeom>
                        <a:solidFill>
                          <a:schemeClr val="bg1"/>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grpSp>
                  <p:sp>
                    <p:nvSpPr>
                      <p:cNvPr id="163" name="Rectangle 162"/>
                      <p:cNvSpPr/>
                      <p:nvPr/>
                    </p:nvSpPr>
                    <p:spPr bwMode="gray">
                      <a:xfrm>
                        <a:off x="1317625" y="3633152"/>
                        <a:ext cx="9144" cy="9144"/>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sp>
                    <p:nvSpPr>
                      <p:cNvPr id="164" name="Rectangle 163"/>
                      <p:cNvSpPr/>
                      <p:nvPr/>
                    </p:nvSpPr>
                    <p:spPr bwMode="gray">
                      <a:xfrm>
                        <a:off x="1317625" y="3669728"/>
                        <a:ext cx="9144" cy="9144"/>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grpSp>
              </p:grpSp>
              <p:grpSp>
                <p:nvGrpSpPr>
                  <p:cNvPr id="136" name="Group 135"/>
                  <p:cNvGrpSpPr/>
                  <p:nvPr/>
                </p:nvGrpSpPr>
                <p:grpSpPr>
                  <a:xfrm>
                    <a:off x="1661583" y="3606799"/>
                    <a:ext cx="333375" cy="98426"/>
                    <a:chOff x="1295400" y="3606799"/>
                    <a:chExt cx="333375" cy="98426"/>
                  </a:xfrm>
                </p:grpSpPr>
                <p:sp>
                  <p:nvSpPr>
                    <p:cNvPr id="153" name="Rounded Rectangle 152"/>
                    <p:cNvSpPr/>
                    <p:nvPr/>
                  </p:nvSpPr>
                  <p:spPr bwMode="gray">
                    <a:xfrm>
                      <a:off x="1295400" y="3606799"/>
                      <a:ext cx="333375" cy="98426"/>
                    </a:xfrm>
                    <a:prstGeom prst="roundRect">
                      <a:avLst/>
                    </a:prstGeom>
                    <a:solidFill>
                      <a:srgbClr val="B8BFC2"/>
                    </a:solidFill>
                    <a:ln w="15875">
                      <a:solidFill>
                        <a:srgbClr val="B8BFC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grpSp>
                  <p:nvGrpSpPr>
                    <p:cNvPr id="154" name="Group 153"/>
                    <p:cNvGrpSpPr/>
                    <p:nvPr/>
                  </p:nvGrpSpPr>
                  <p:grpSpPr>
                    <a:xfrm>
                      <a:off x="1320451" y="3633152"/>
                      <a:ext cx="283273" cy="45720"/>
                      <a:chOff x="1317625" y="3633152"/>
                      <a:chExt cx="283273" cy="45720"/>
                    </a:xfrm>
                  </p:grpSpPr>
                  <p:grpSp>
                    <p:nvGrpSpPr>
                      <p:cNvPr id="155" name="Group 154"/>
                      <p:cNvGrpSpPr/>
                      <p:nvPr/>
                    </p:nvGrpSpPr>
                    <p:grpSpPr>
                      <a:xfrm>
                        <a:off x="1360106" y="3633152"/>
                        <a:ext cx="240792" cy="45720"/>
                        <a:chOff x="1351048" y="3629405"/>
                        <a:chExt cx="240792" cy="45720"/>
                      </a:xfrm>
                    </p:grpSpPr>
                    <p:sp>
                      <p:nvSpPr>
                        <p:cNvPr id="158" name="Rectangle 157"/>
                        <p:cNvSpPr/>
                        <p:nvPr/>
                      </p:nvSpPr>
                      <p:spPr bwMode="gray">
                        <a:xfrm>
                          <a:off x="1427248" y="3629405"/>
                          <a:ext cx="164592" cy="45720"/>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sp>
                      <p:nvSpPr>
                        <p:cNvPr id="159" name="Rectangle 158"/>
                        <p:cNvSpPr/>
                        <p:nvPr/>
                      </p:nvSpPr>
                      <p:spPr bwMode="gray">
                        <a:xfrm>
                          <a:off x="1351048" y="3629406"/>
                          <a:ext cx="45719" cy="45719"/>
                        </a:xfrm>
                        <a:prstGeom prst="rect">
                          <a:avLst/>
                        </a:prstGeom>
                        <a:solidFill>
                          <a:schemeClr val="bg1"/>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grpSp>
                  <p:sp>
                    <p:nvSpPr>
                      <p:cNvPr id="156" name="Rectangle 155"/>
                      <p:cNvSpPr/>
                      <p:nvPr/>
                    </p:nvSpPr>
                    <p:spPr bwMode="gray">
                      <a:xfrm>
                        <a:off x="1317625" y="3633152"/>
                        <a:ext cx="9144" cy="9144"/>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sp>
                    <p:nvSpPr>
                      <p:cNvPr id="157" name="Rectangle 156"/>
                      <p:cNvSpPr/>
                      <p:nvPr/>
                    </p:nvSpPr>
                    <p:spPr bwMode="gray">
                      <a:xfrm>
                        <a:off x="1317625" y="3669728"/>
                        <a:ext cx="9144" cy="9144"/>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grpSp>
              </p:grpSp>
              <p:grpSp>
                <p:nvGrpSpPr>
                  <p:cNvPr id="137" name="Group 136"/>
                  <p:cNvGrpSpPr/>
                  <p:nvPr/>
                </p:nvGrpSpPr>
                <p:grpSpPr>
                  <a:xfrm>
                    <a:off x="2027766" y="3606799"/>
                    <a:ext cx="333375" cy="98426"/>
                    <a:chOff x="1295400" y="3606799"/>
                    <a:chExt cx="333375" cy="98426"/>
                  </a:xfrm>
                </p:grpSpPr>
                <p:sp>
                  <p:nvSpPr>
                    <p:cNvPr id="146" name="Rounded Rectangle 145"/>
                    <p:cNvSpPr/>
                    <p:nvPr/>
                  </p:nvSpPr>
                  <p:spPr bwMode="gray">
                    <a:xfrm>
                      <a:off x="1295400" y="3606799"/>
                      <a:ext cx="333375" cy="98426"/>
                    </a:xfrm>
                    <a:prstGeom prst="roundRect">
                      <a:avLst/>
                    </a:prstGeom>
                    <a:solidFill>
                      <a:srgbClr val="B8BFC2"/>
                    </a:solidFill>
                    <a:ln w="15875">
                      <a:solidFill>
                        <a:srgbClr val="B8BFC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grpSp>
                  <p:nvGrpSpPr>
                    <p:cNvPr id="147" name="Group 146"/>
                    <p:cNvGrpSpPr/>
                    <p:nvPr/>
                  </p:nvGrpSpPr>
                  <p:grpSpPr>
                    <a:xfrm>
                      <a:off x="1320451" y="3633152"/>
                      <a:ext cx="283273" cy="45720"/>
                      <a:chOff x="1317625" y="3633152"/>
                      <a:chExt cx="283273" cy="45720"/>
                    </a:xfrm>
                  </p:grpSpPr>
                  <p:grpSp>
                    <p:nvGrpSpPr>
                      <p:cNvPr id="148" name="Group 147"/>
                      <p:cNvGrpSpPr/>
                      <p:nvPr/>
                    </p:nvGrpSpPr>
                    <p:grpSpPr>
                      <a:xfrm>
                        <a:off x="1360106" y="3633152"/>
                        <a:ext cx="240792" cy="45720"/>
                        <a:chOff x="1351048" y="3629405"/>
                        <a:chExt cx="240792" cy="45720"/>
                      </a:xfrm>
                    </p:grpSpPr>
                    <p:sp>
                      <p:nvSpPr>
                        <p:cNvPr id="151" name="Rectangle 150"/>
                        <p:cNvSpPr/>
                        <p:nvPr/>
                      </p:nvSpPr>
                      <p:spPr bwMode="gray">
                        <a:xfrm>
                          <a:off x="1427248" y="3629405"/>
                          <a:ext cx="164592" cy="45720"/>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sp>
                      <p:nvSpPr>
                        <p:cNvPr id="152" name="Rectangle 151"/>
                        <p:cNvSpPr/>
                        <p:nvPr/>
                      </p:nvSpPr>
                      <p:spPr bwMode="gray">
                        <a:xfrm>
                          <a:off x="1351048" y="3629406"/>
                          <a:ext cx="45719" cy="45719"/>
                        </a:xfrm>
                        <a:prstGeom prst="rect">
                          <a:avLst/>
                        </a:prstGeom>
                        <a:solidFill>
                          <a:schemeClr val="bg1"/>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grpSp>
                  <p:sp>
                    <p:nvSpPr>
                      <p:cNvPr id="149" name="Rectangle 148"/>
                      <p:cNvSpPr/>
                      <p:nvPr/>
                    </p:nvSpPr>
                    <p:spPr bwMode="gray">
                      <a:xfrm>
                        <a:off x="1317625" y="3633152"/>
                        <a:ext cx="9144" cy="9144"/>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sp>
                    <p:nvSpPr>
                      <p:cNvPr id="150" name="Rectangle 149"/>
                      <p:cNvSpPr/>
                      <p:nvPr/>
                    </p:nvSpPr>
                    <p:spPr bwMode="gray">
                      <a:xfrm>
                        <a:off x="1317625" y="3669728"/>
                        <a:ext cx="9144" cy="9144"/>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grpSp>
              </p:grpSp>
              <p:grpSp>
                <p:nvGrpSpPr>
                  <p:cNvPr id="138" name="Group 137"/>
                  <p:cNvGrpSpPr/>
                  <p:nvPr/>
                </p:nvGrpSpPr>
                <p:grpSpPr>
                  <a:xfrm>
                    <a:off x="2393950" y="3606799"/>
                    <a:ext cx="333375" cy="98426"/>
                    <a:chOff x="1295400" y="3606799"/>
                    <a:chExt cx="333375" cy="98426"/>
                  </a:xfrm>
                </p:grpSpPr>
                <p:sp>
                  <p:nvSpPr>
                    <p:cNvPr id="139" name="Rounded Rectangle 138"/>
                    <p:cNvSpPr/>
                    <p:nvPr/>
                  </p:nvSpPr>
                  <p:spPr bwMode="gray">
                    <a:xfrm>
                      <a:off x="1295400" y="3606799"/>
                      <a:ext cx="333375" cy="98426"/>
                    </a:xfrm>
                    <a:prstGeom prst="roundRect">
                      <a:avLst/>
                    </a:prstGeom>
                    <a:solidFill>
                      <a:srgbClr val="B8BFC2"/>
                    </a:solidFill>
                    <a:ln w="15875">
                      <a:solidFill>
                        <a:srgbClr val="B8BFC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grpSp>
                  <p:nvGrpSpPr>
                    <p:cNvPr id="140" name="Group 139"/>
                    <p:cNvGrpSpPr/>
                    <p:nvPr/>
                  </p:nvGrpSpPr>
                  <p:grpSpPr>
                    <a:xfrm>
                      <a:off x="1320451" y="3633152"/>
                      <a:ext cx="283273" cy="45720"/>
                      <a:chOff x="1317625" y="3633152"/>
                      <a:chExt cx="283273" cy="45720"/>
                    </a:xfrm>
                  </p:grpSpPr>
                  <p:grpSp>
                    <p:nvGrpSpPr>
                      <p:cNvPr id="141" name="Group 140"/>
                      <p:cNvGrpSpPr/>
                      <p:nvPr/>
                    </p:nvGrpSpPr>
                    <p:grpSpPr>
                      <a:xfrm>
                        <a:off x="1360106" y="3633152"/>
                        <a:ext cx="240792" cy="45720"/>
                        <a:chOff x="1351048" y="3629405"/>
                        <a:chExt cx="240792" cy="45720"/>
                      </a:xfrm>
                    </p:grpSpPr>
                    <p:sp>
                      <p:nvSpPr>
                        <p:cNvPr id="144" name="Rectangle 143"/>
                        <p:cNvSpPr/>
                        <p:nvPr/>
                      </p:nvSpPr>
                      <p:spPr bwMode="gray">
                        <a:xfrm>
                          <a:off x="1427248" y="3629405"/>
                          <a:ext cx="164592" cy="45720"/>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sp>
                      <p:nvSpPr>
                        <p:cNvPr id="145" name="Rectangle 144"/>
                        <p:cNvSpPr/>
                        <p:nvPr/>
                      </p:nvSpPr>
                      <p:spPr bwMode="gray">
                        <a:xfrm>
                          <a:off x="1351048" y="3629406"/>
                          <a:ext cx="45719" cy="45719"/>
                        </a:xfrm>
                        <a:prstGeom prst="rect">
                          <a:avLst/>
                        </a:prstGeom>
                        <a:solidFill>
                          <a:schemeClr val="bg1"/>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grpSp>
                  <p:sp>
                    <p:nvSpPr>
                      <p:cNvPr id="142" name="Rectangle 141"/>
                      <p:cNvSpPr/>
                      <p:nvPr/>
                    </p:nvSpPr>
                    <p:spPr bwMode="gray">
                      <a:xfrm>
                        <a:off x="1317625" y="3633152"/>
                        <a:ext cx="9144" cy="9144"/>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sp>
                    <p:nvSpPr>
                      <p:cNvPr id="143" name="Rectangle 142"/>
                      <p:cNvSpPr/>
                      <p:nvPr/>
                    </p:nvSpPr>
                    <p:spPr bwMode="gray">
                      <a:xfrm>
                        <a:off x="1317625" y="3669728"/>
                        <a:ext cx="9144" cy="9144"/>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grpSp>
              </p:grpSp>
            </p:grpSp>
            <p:grpSp>
              <p:nvGrpSpPr>
                <p:cNvPr id="65" name="Group 64"/>
                <p:cNvGrpSpPr/>
                <p:nvPr/>
              </p:nvGrpSpPr>
              <p:grpSpPr>
                <a:xfrm>
                  <a:off x="1295400" y="3738561"/>
                  <a:ext cx="1431925" cy="98426"/>
                  <a:chOff x="1295400" y="3606799"/>
                  <a:chExt cx="1431925" cy="98426"/>
                </a:xfrm>
              </p:grpSpPr>
              <p:grpSp>
                <p:nvGrpSpPr>
                  <p:cNvPr id="103" name="Group 102"/>
                  <p:cNvGrpSpPr/>
                  <p:nvPr/>
                </p:nvGrpSpPr>
                <p:grpSpPr>
                  <a:xfrm>
                    <a:off x="1295400" y="3606799"/>
                    <a:ext cx="333375" cy="98426"/>
                    <a:chOff x="1295400" y="3606799"/>
                    <a:chExt cx="333375" cy="98426"/>
                  </a:xfrm>
                </p:grpSpPr>
                <p:sp>
                  <p:nvSpPr>
                    <p:cNvPr id="128" name="Rounded Rectangle 127"/>
                    <p:cNvSpPr/>
                    <p:nvPr/>
                  </p:nvSpPr>
                  <p:spPr bwMode="gray">
                    <a:xfrm>
                      <a:off x="1295400" y="3606799"/>
                      <a:ext cx="333375" cy="98426"/>
                    </a:xfrm>
                    <a:prstGeom prst="roundRect">
                      <a:avLst/>
                    </a:prstGeom>
                    <a:solidFill>
                      <a:srgbClr val="B8BFC2"/>
                    </a:solidFill>
                    <a:ln w="15875">
                      <a:solidFill>
                        <a:srgbClr val="B8BFC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grpSp>
                  <p:nvGrpSpPr>
                    <p:cNvPr id="129" name="Group 128"/>
                    <p:cNvGrpSpPr/>
                    <p:nvPr/>
                  </p:nvGrpSpPr>
                  <p:grpSpPr>
                    <a:xfrm>
                      <a:off x="1320451" y="3633152"/>
                      <a:ext cx="283273" cy="45720"/>
                      <a:chOff x="1317625" y="3633152"/>
                      <a:chExt cx="283273" cy="45720"/>
                    </a:xfrm>
                  </p:grpSpPr>
                  <p:grpSp>
                    <p:nvGrpSpPr>
                      <p:cNvPr id="130" name="Group 129"/>
                      <p:cNvGrpSpPr/>
                      <p:nvPr/>
                    </p:nvGrpSpPr>
                    <p:grpSpPr>
                      <a:xfrm>
                        <a:off x="1360106" y="3633152"/>
                        <a:ext cx="240792" cy="45720"/>
                        <a:chOff x="1351048" y="3629405"/>
                        <a:chExt cx="240792" cy="45720"/>
                      </a:xfrm>
                    </p:grpSpPr>
                    <p:sp>
                      <p:nvSpPr>
                        <p:cNvPr id="133" name="Rectangle 132"/>
                        <p:cNvSpPr/>
                        <p:nvPr/>
                      </p:nvSpPr>
                      <p:spPr bwMode="gray">
                        <a:xfrm>
                          <a:off x="1427248" y="3629405"/>
                          <a:ext cx="164592" cy="45720"/>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sp>
                      <p:nvSpPr>
                        <p:cNvPr id="134" name="Rectangle 133"/>
                        <p:cNvSpPr/>
                        <p:nvPr/>
                      </p:nvSpPr>
                      <p:spPr bwMode="gray">
                        <a:xfrm>
                          <a:off x="1351048" y="3629406"/>
                          <a:ext cx="45719" cy="45719"/>
                        </a:xfrm>
                        <a:prstGeom prst="rect">
                          <a:avLst/>
                        </a:prstGeom>
                        <a:solidFill>
                          <a:schemeClr val="bg1"/>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grpSp>
                  <p:sp>
                    <p:nvSpPr>
                      <p:cNvPr id="131" name="Rectangle 130"/>
                      <p:cNvSpPr/>
                      <p:nvPr/>
                    </p:nvSpPr>
                    <p:spPr bwMode="gray">
                      <a:xfrm>
                        <a:off x="1317625" y="3633152"/>
                        <a:ext cx="9144" cy="9144"/>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sp>
                    <p:nvSpPr>
                      <p:cNvPr id="132" name="Rectangle 131"/>
                      <p:cNvSpPr/>
                      <p:nvPr/>
                    </p:nvSpPr>
                    <p:spPr bwMode="gray">
                      <a:xfrm>
                        <a:off x="1317625" y="3669728"/>
                        <a:ext cx="9144" cy="9144"/>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grpSp>
              </p:grpSp>
              <p:grpSp>
                <p:nvGrpSpPr>
                  <p:cNvPr id="104" name="Group 103"/>
                  <p:cNvGrpSpPr/>
                  <p:nvPr/>
                </p:nvGrpSpPr>
                <p:grpSpPr>
                  <a:xfrm>
                    <a:off x="1661583" y="3606799"/>
                    <a:ext cx="333375" cy="98426"/>
                    <a:chOff x="1295400" y="3606799"/>
                    <a:chExt cx="333375" cy="98426"/>
                  </a:xfrm>
                </p:grpSpPr>
                <p:sp>
                  <p:nvSpPr>
                    <p:cNvPr id="121" name="Rounded Rectangle 120"/>
                    <p:cNvSpPr/>
                    <p:nvPr/>
                  </p:nvSpPr>
                  <p:spPr bwMode="gray">
                    <a:xfrm>
                      <a:off x="1295400" y="3606799"/>
                      <a:ext cx="333375" cy="98426"/>
                    </a:xfrm>
                    <a:prstGeom prst="roundRect">
                      <a:avLst/>
                    </a:prstGeom>
                    <a:solidFill>
                      <a:srgbClr val="B8BFC2"/>
                    </a:solidFill>
                    <a:ln w="15875">
                      <a:solidFill>
                        <a:srgbClr val="B8BFC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grpSp>
                  <p:nvGrpSpPr>
                    <p:cNvPr id="122" name="Group 121"/>
                    <p:cNvGrpSpPr/>
                    <p:nvPr/>
                  </p:nvGrpSpPr>
                  <p:grpSpPr>
                    <a:xfrm>
                      <a:off x="1320451" y="3633152"/>
                      <a:ext cx="283273" cy="45720"/>
                      <a:chOff x="1317625" y="3633152"/>
                      <a:chExt cx="283273" cy="45720"/>
                    </a:xfrm>
                  </p:grpSpPr>
                  <p:grpSp>
                    <p:nvGrpSpPr>
                      <p:cNvPr id="123" name="Group 122"/>
                      <p:cNvGrpSpPr/>
                      <p:nvPr/>
                    </p:nvGrpSpPr>
                    <p:grpSpPr>
                      <a:xfrm>
                        <a:off x="1360106" y="3633152"/>
                        <a:ext cx="240792" cy="45720"/>
                        <a:chOff x="1351048" y="3629405"/>
                        <a:chExt cx="240792" cy="45720"/>
                      </a:xfrm>
                    </p:grpSpPr>
                    <p:sp>
                      <p:nvSpPr>
                        <p:cNvPr id="126" name="Rectangle 125"/>
                        <p:cNvSpPr/>
                        <p:nvPr/>
                      </p:nvSpPr>
                      <p:spPr bwMode="gray">
                        <a:xfrm>
                          <a:off x="1427248" y="3629405"/>
                          <a:ext cx="164592" cy="45720"/>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sp>
                      <p:nvSpPr>
                        <p:cNvPr id="127" name="Rectangle 126"/>
                        <p:cNvSpPr/>
                        <p:nvPr/>
                      </p:nvSpPr>
                      <p:spPr bwMode="gray">
                        <a:xfrm>
                          <a:off x="1351048" y="3629406"/>
                          <a:ext cx="45719" cy="45719"/>
                        </a:xfrm>
                        <a:prstGeom prst="rect">
                          <a:avLst/>
                        </a:prstGeom>
                        <a:solidFill>
                          <a:schemeClr val="bg1"/>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grpSp>
                  <p:sp>
                    <p:nvSpPr>
                      <p:cNvPr id="124" name="Rectangle 123"/>
                      <p:cNvSpPr/>
                      <p:nvPr/>
                    </p:nvSpPr>
                    <p:spPr bwMode="gray">
                      <a:xfrm>
                        <a:off x="1317625" y="3633152"/>
                        <a:ext cx="9144" cy="9144"/>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sp>
                    <p:nvSpPr>
                      <p:cNvPr id="125" name="Rectangle 124"/>
                      <p:cNvSpPr/>
                      <p:nvPr/>
                    </p:nvSpPr>
                    <p:spPr bwMode="gray">
                      <a:xfrm>
                        <a:off x="1317625" y="3669728"/>
                        <a:ext cx="9144" cy="9144"/>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grpSp>
              </p:grpSp>
              <p:grpSp>
                <p:nvGrpSpPr>
                  <p:cNvPr id="105" name="Group 104"/>
                  <p:cNvGrpSpPr/>
                  <p:nvPr/>
                </p:nvGrpSpPr>
                <p:grpSpPr>
                  <a:xfrm>
                    <a:off x="2027766" y="3606799"/>
                    <a:ext cx="333375" cy="98426"/>
                    <a:chOff x="1295400" y="3606799"/>
                    <a:chExt cx="333375" cy="98426"/>
                  </a:xfrm>
                </p:grpSpPr>
                <p:sp>
                  <p:nvSpPr>
                    <p:cNvPr id="114" name="Rounded Rectangle 113"/>
                    <p:cNvSpPr/>
                    <p:nvPr/>
                  </p:nvSpPr>
                  <p:spPr bwMode="gray">
                    <a:xfrm>
                      <a:off x="1295400" y="3606799"/>
                      <a:ext cx="333375" cy="98426"/>
                    </a:xfrm>
                    <a:prstGeom prst="roundRect">
                      <a:avLst/>
                    </a:prstGeom>
                    <a:solidFill>
                      <a:srgbClr val="B8BFC2"/>
                    </a:solidFill>
                    <a:ln w="15875">
                      <a:solidFill>
                        <a:srgbClr val="B8BFC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grpSp>
                  <p:nvGrpSpPr>
                    <p:cNvPr id="115" name="Group 114"/>
                    <p:cNvGrpSpPr/>
                    <p:nvPr/>
                  </p:nvGrpSpPr>
                  <p:grpSpPr>
                    <a:xfrm>
                      <a:off x="1320451" y="3633152"/>
                      <a:ext cx="283273" cy="45720"/>
                      <a:chOff x="1317625" y="3633152"/>
                      <a:chExt cx="283273" cy="45720"/>
                    </a:xfrm>
                  </p:grpSpPr>
                  <p:grpSp>
                    <p:nvGrpSpPr>
                      <p:cNvPr id="116" name="Group 115"/>
                      <p:cNvGrpSpPr/>
                      <p:nvPr/>
                    </p:nvGrpSpPr>
                    <p:grpSpPr>
                      <a:xfrm>
                        <a:off x="1360106" y="3633152"/>
                        <a:ext cx="240792" cy="45720"/>
                        <a:chOff x="1351048" y="3629405"/>
                        <a:chExt cx="240792" cy="45720"/>
                      </a:xfrm>
                    </p:grpSpPr>
                    <p:sp>
                      <p:nvSpPr>
                        <p:cNvPr id="119" name="Rectangle 118"/>
                        <p:cNvSpPr/>
                        <p:nvPr/>
                      </p:nvSpPr>
                      <p:spPr bwMode="gray">
                        <a:xfrm>
                          <a:off x="1427248" y="3629405"/>
                          <a:ext cx="164592" cy="45720"/>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sp>
                      <p:nvSpPr>
                        <p:cNvPr id="120" name="Rectangle 119"/>
                        <p:cNvSpPr/>
                        <p:nvPr/>
                      </p:nvSpPr>
                      <p:spPr bwMode="gray">
                        <a:xfrm>
                          <a:off x="1351048" y="3629406"/>
                          <a:ext cx="45719" cy="45719"/>
                        </a:xfrm>
                        <a:prstGeom prst="rect">
                          <a:avLst/>
                        </a:prstGeom>
                        <a:solidFill>
                          <a:schemeClr val="bg1"/>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grpSp>
                  <p:sp>
                    <p:nvSpPr>
                      <p:cNvPr id="117" name="Rectangle 116"/>
                      <p:cNvSpPr/>
                      <p:nvPr/>
                    </p:nvSpPr>
                    <p:spPr bwMode="gray">
                      <a:xfrm>
                        <a:off x="1317625" y="3633152"/>
                        <a:ext cx="9144" cy="9144"/>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sp>
                    <p:nvSpPr>
                      <p:cNvPr id="118" name="Rectangle 117"/>
                      <p:cNvSpPr/>
                      <p:nvPr/>
                    </p:nvSpPr>
                    <p:spPr bwMode="gray">
                      <a:xfrm>
                        <a:off x="1317625" y="3669728"/>
                        <a:ext cx="9144" cy="9144"/>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grpSp>
              </p:grpSp>
              <p:grpSp>
                <p:nvGrpSpPr>
                  <p:cNvPr id="106" name="Group 105"/>
                  <p:cNvGrpSpPr/>
                  <p:nvPr/>
                </p:nvGrpSpPr>
                <p:grpSpPr>
                  <a:xfrm>
                    <a:off x="2393950" y="3606799"/>
                    <a:ext cx="333375" cy="98426"/>
                    <a:chOff x="1295400" y="3606799"/>
                    <a:chExt cx="333375" cy="98426"/>
                  </a:xfrm>
                </p:grpSpPr>
                <p:sp>
                  <p:nvSpPr>
                    <p:cNvPr id="107" name="Rounded Rectangle 106"/>
                    <p:cNvSpPr/>
                    <p:nvPr/>
                  </p:nvSpPr>
                  <p:spPr bwMode="gray">
                    <a:xfrm>
                      <a:off x="1295400" y="3606799"/>
                      <a:ext cx="333375" cy="98426"/>
                    </a:xfrm>
                    <a:prstGeom prst="roundRect">
                      <a:avLst/>
                    </a:prstGeom>
                    <a:solidFill>
                      <a:srgbClr val="B8BFC2"/>
                    </a:solidFill>
                    <a:ln w="15875">
                      <a:solidFill>
                        <a:srgbClr val="B8BFC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grpSp>
                  <p:nvGrpSpPr>
                    <p:cNvPr id="108" name="Group 107"/>
                    <p:cNvGrpSpPr/>
                    <p:nvPr/>
                  </p:nvGrpSpPr>
                  <p:grpSpPr>
                    <a:xfrm>
                      <a:off x="1320451" y="3633152"/>
                      <a:ext cx="283273" cy="45720"/>
                      <a:chOff x="1317625" y="3633152"/>
                      <a:chExt cx="283273" cy="45720"/>
                    </a:xfrm>
                  </p:grpSpPr>
                  <p:grpSp>
                    <p:nvGrpSpPr>
                      <p:cNvPr id="109" name="Group 108"/>
                      <p:cNvGrpSpPr/>
                      <p:nvPr/>
                    </p:nvGrpSpPr>
                    <p:grpSpPr>
                      <a:xfrm>
                        <a:off x="1360106" y="3633152"/>
                        <a:ext cx="240792" cy="45720"/>
                        <a:chOff x="1351048" y="3629405"/>
                        <a:chExt cx="240792" cy="45720"/>
                      </a:xfrm>
                    </p:grpSpPr>
                    <p:sp>
                      <p:nvSpPr>
                        <p:cNvPr id="112" name="Rectangle 111"/>
                        <p:cNvSpPr/>
                        <p:nvPr/>
                      </p:nvSpPr>
                      <p:spPr bwMode="gray">
                        <a:xfrm>
                          <a:off x="1427248" y="3629405"/>
                          <a:ext cx="164592" cy="45720"/>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sp>
                      <p:nvSpPr>
                        <p:cNvPr id="113" name="Rectangle 112"/>
                        <p:cNvSpPr/>
                        <p:nvPr/>
                      </p:nvSpPr>
                      <p:spPr bwMode="gray">
                        <a:xfrm>
                          <a:off x="1351048" y="3629406"/>
                          <a:ext cx="45719" cy="45719"/>
                        </a:xfrm>
                        <a:prstGeom prst="rect">
                          <a:avLst/>
                        </a:prstGeom>
                        <a:solidFill>
                          <a:schemeClr val="bg1"/>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grpSp>
                  <p:sp>
                    <p:nvSpPr>
                      <p:cNvPr id="110" name="Rectangle 109"/>
                      <p:cNvSpPr/>
                      <p:nvPr/>
                    </p:nvSpPr>
                    <p:spPr bwMode="gray">
                      <a:xfrm>
                        <a:off x="1317625" y="3633152"/>
                        <a:ext cx="9144" cy="9144"/>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sp>
                    <p:nvSpPr>
                      <p:cNvPr id="111" name="Rectangle 110"/>
                      <p:cNvSpPr/>
                      <p:nvPr/>
                    </p:nvSpPr>
                    <p:spPr bwMode="gray">
                      <a:xfrm>
                        <a:off x="1317625" y="3669728"/>
                        <a:ext cx="9144" cy="9144"/>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grpSp>
              </p:grpSp>
            </p:grpSp>
            <p:grpSp>
              <p:nvGrpSpPr>
                <p:cNvPr id="66" name="Group 65"/>
                <p:cNvGrpSpPr/>
                <p:nvPr/>
              </p:nvGrpSpPr>
              <p:grpSpPr>
                <a:xfrm>
                  <a:off x="1295400" y="3870324"/>
                  <a:ext cx="1431925" cy="98426"/>
                  <a:chOff x="1295400" y="3606799"/>
                  <a:chExt cx="1431925" cy="98426"/>
                </a:xfrm>
              </p:grpSpPr>
              <p:grpSp>
                <p:nvGrpSpPr>
                  <p:cNvPr id="71" name="Group 70"/>
                  <p:cNvGrpSpPr/>
                  <p:nvPr/>
                </p:nvGrpSpPr>
                <p:grpSpPr>
                  <a:xfrm>
                    <a:off x="1295400" y="3606799"/>
                    <a:ext cx="333375" cy="98426"/>
                    <a:chOff x="1295400" y="3606799"/>
                    <a:chExt cx="333375" cy="98426"/>
                  </a:xfrm>
                </p:grpSpPr>
                <p:sp>
                  <p:nvSpPr>
                    <p:cNvPr id="96" name="Rounded Rectangle 95"/>
                    <p:cNvSpPr/>
                    <p:nvPr/>
                  </p:nvSpPr>
                  <p:spPr bwMode="gray">
                    <a:xfrm>
                      <a:off x="1295400" y="3606799"/>
                      <a:ext cx="333375" cy="98426"/>
                    </a:xfrm>
                    <a:prstGeom prst="roundRect">
                      <a:avLst/>
                    </a:prstGeom>
                    <a:solidFill>
                      <a:srgbClr val="B8BFC2"/>
                    </a:solidFill>
                    <a:ln w="15875">
                      <a:solidFill>
                        <a:srgbClr val="B8BFC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grpSp>
                  <p:nvGrpSpPr>
                    <p:cNvPr id="97" name="Group 96"/>
                    <p:cNvGrpSpPr/>
                    <p:nvPr/>
                  </p:nvGrpSpPr>
                  <p:grpSpPr>
                    <a:xfrm>
                      <a:off x="1320451" y="3633152"/>
                      <a:ext cx="283273" cy="45720"/>
                      <a:chOff x="1317625" y="3633152"/>
                      <a:chExt cx="283273" cy="45720"/>
                    </a:xfrm>
                  </p:grpSpPr>
                  <p:grpSp>
                    <p:nvGrpSpPr>
                      <p:cNvPr id="98" name="Group 97"/>
                      <p:cNvGrpSpPr/>
                      <p:nvPr/>
                    </p:nvGrpSpPr>
                    <p:grpSpPr>
                      <a:xfrm>
                        <a:off x="1360106" y="3633152"/>
                        <a:ext cx="240792" cy="45720"/>
                        <a:chOff x="1351048" y="3629405"/>
                        <a:chExt cx="240792" cy="45720"/>
                      </a:xfrm>
                    </p:grpSpPr>
                    <p:sp>
                      <p:nvSpPr>
                        <p:cNvPr id="101" name="Rectangle 100"/>
                        <p:cNvSpPr/>
                        <p:nvPr/>
                      </p:nvSpPr>
                      <p:spPr bwMode="gray">
                        <a:xfrm>
                          <a:off x="1427248" y="3629405"/>
                          <a:ext cx="164592" cy="45720"/>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sp>
                      <p:nvSpPr>
                        <p:cNvPr id="102" name="Rectangle 101"/>
                        <p:cNvSpPr/>
                        <p:nvPr/>
                      </p:nvSpPr>
                      <p:spPr bwMode="gray">
                        <a:xfrm>
                          <a:off x="1351048" y="3629406"/>
                          <a:ext cx="45719" cy="45719"/>
                        </a:xfrm>
                        <a:prstGeom prst="rect">
                          <a:avLst/>
                        </a:prstGeom>
                        <a:solidFill>
                          <a:schemeClr val="bg1"/>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grpSp>
                  <p:sp>
                    <p:nvSpPr>
                      <p:cNvPr id="99" name="Rectangle 98"/>
                      <p:cNvSpPr/>
                      <p:nvPr/>
                    </p:nvSpPr>
                    <p:spPr bwMode="gray">
                      <a:xfrm>
                        <a:off x="1317625" y="3633152"/>
                        <a:ext cx="9144" cy="9144"/>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sp>
                    <p:nvSpPr>
                      <p:cNvPr id="100" name="Rectangle 99"/>
                      <p:cNvSpPr/>
                      <p:nvPr/>
                    </p:nvSpPr>
                    <p:spPr bwMode="gray">
                      <a:xfrm>
                        <a:off x="1317625" y="3669728"/>
                        <a:ext cx="9144" cy="9144"/>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grpSp>
              </p:grpSp>
              <p:grpSp>
                <p:nvGrpSpPr>
                  <p:cNvPr id="72" name="Group 71"/>
                  <p:cNvGrpSpPr/>
                  <p:nvPr/>
                </p:nvGrpSpPr>
                <p:grpSpPr>
                  <a:xfrm>
                    <a:off x="1661583" y="3606799"/>
                    <a:ext cx="333375" cy="98426"/>
                    <a:chOff x="1295400" y="3606799"/>
                    <a:chExt cx="333375" cy="98426"/>
                  </a:xfrm>
                </p:grpSpPr>
                <p:sp>
                  <p:nvSpPr>
                    <p:cNvPr id="89" name="Rounded Rectangle 88"/>
                    <p:cNvSpPr/>
                    <p:nvPr/>
                  </p:nvSpPr>
                  <p:spPr bwMode="gray">
                    <a:xfrm>
                      <a:off x="1295400" y="3606799"/>
                      <a:ext cx="333375" cy="98426"/>
                    </a:xfrm>
                    <a:prstGeom prst="roundRect">
                      <a:avLst/>
                    </a:prstGeom>
                    <a:solidFill>
                      <a:srgbClr val="B8BFC2"/>
                    </a:solidFill>
                    <a:ln w="15875">
                      <a:solidFill>
                        <a:srgbClr val="B8BFC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grpSp>
                  <p:nvGrpSpPr>
                    <p:cNvPr id="90" name="Group 89"/>
                    <p:cNvGrpSpPr/>
                    <p:nvPr/>
                  </p:nvGrpSpPr>
                  <p:grpSpPr>
                    <a:xfrm>
                      <a:off x="1320451" y="3633152"/>
                      <a:ext cx="283273" cy="45720"/>
                      <a:chOff x="1317625" y="3633152"/>
                      <a:chExt cx="283273" cy="45720"/>
                    </a:xfrm>
                  </p:grpSpPr>
                  <p:grpSp>
                    <p:nvGrpSpPr>
                      <p:cNvPr id="91" name="Group 90"/>
                      <p:cNvGrpSpPr/>
                      <p:nvPr/>
                    </p:nvGrpSpPr>
                    <p:grpSpPr>
                      <a:xfrm>
                        <a:off x="1360106" y="3633152"/>
                        <a:ext cx="240792" cy="45720"/>
                        <a:chOff x="1351048" y="3629405"/>
                        <a:chExt cx="240792" cy="45720"/>
                      </a:xfrm>
                    </p:grpSpPr>
                    <p:sp>
                      <p:nvSpPr>
                        <p:cNvPr id="94" name="Rectangle 93"/>
                        <p:cNvSpPr/>
                        <p:nvPr/>
                      </p:nvSpPr>
                      <p:spPr bwMode="gray">
                        <a:xfrm>
                          <a:off x="1427248" y="3629405"/>
                          <a:ext cx="164592" cy="45720"/>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sp>
                      <p:nvSpPr>
                        <p:cNvPr id="95" name="Rectangle 94"/>
                        <p:cNvSpPr/>
                        <p:nvPr/>
                      </p:nvSpPr>
                      <p:spPr bwMode="gray">
                        <a:xfrm>
                          <a:off x="1351048" y="3629406"/>
                          <a:ext cx="45719" cy="45719"/>
                        </a:xfrm>
                        <a:prstGeom prst="rect">
                          <a:avLst/>
                        </a:prstGeom>
                        <a:solidFill>
                          <a:schemeClr val="bg1"/>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grpSp>
                  <p:sp>
                    <p:nvSpPr>
                      <p:cNvPr id="92" name="Rectangle 91"/>
                      <p:cNvSpPr/>
                      <p:nvPr/>
                    </p:nvSpPr>
                    <p:spPr bwMode="gray">
                      <a:xfrm>
                        <a:off x="1317625" y="3633152"/>
                        <a:ext cx="9144" cy="9144"/>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sp>
                    <p:nvSpPr>
                      <p:cNvPr id="93" name="Rectangle 92"/>
                      <p:cNvSpPr/>
                      <p:nvPr/>
                    </p:nvSpPr>
                    <p:spPr bwMode="gray">
                      <a:xfrm>
                        <a:off x="1317625" y="3669728"/>
                        <a:ext cx="9144" cy="9144"/>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grpSp>
              </p:grpSp>
              <p:grpSp>
                <p:nvGrpSpPr>
                  <p:cNvPr id="73" name="Group 72"/>
                  <p:cNvGrpSpPr/>
                  <p:nvPr/>
                </p:nvGrpSpPr>
                <p:grpSpPr>
                  <a:xfrm>
                    <a:off x="2027766" y="3606799"/>
                    <a:ext cx="333375" cy="98426"/>
                    <a:chOff x="1295400" y="3606799"/>
                    <a:chExt cx="333375" cy="98426"/>
                  </a:xfrm>
                </p:grpSpPr>
                <p:sp>
                  <p:nvSpPr>
                    <p:cNvPr id="82" name="Rounded Rectangle 81"/>
                    <p:cNvSpPr/>
                    <p:nvPr/>
                  </p:nvSpPr>
                  <p:spPr bwMode="gray">
                    <a:xfrm>
                      <a:off x="1295400" y="3606799"/>
                      <a:ext cx="333375" cy="98426"/>
                    </a:xfrm>
                    <a:prstGeom prst="roundRect">
                      <a:avLst/>
                    </a:prstGeom>
                    <a:solidFill>
                      <a:srgbClr val="B8BFC2"/>
                    </a:solidFill>
                    <a:ln w="15875">
                      <a:solidFill>
                        <a:srgbClr val="B8BFC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grpSp>
                  <p:nvGrpSpPr>
                    <p:cNvPr id="83" name="Group 82"/>
                    <p:cNvGrpSpPr/>
                    <p:nvPr/>
                  </p:nvGrpSpPr>
                  <p:grpSpPr>
                    <a:xfrm>
                      <a:off x="1320451" y="3633152"/>
                      <a:ext cx="283273" cy="45720"/>
                      <a:chOff x="1317625" y="3633152"/>
                      <a:chExt cx="283273" cy="45720"/>
                    </a:xfrm>
                  </p:grpSpPr>
                  <p:grpSp>
                    <p:nvGrpSpPr>
                      <p:cNvPr id="84" name="Group 83"/>
                      <p:cNvGrpSpPr/>
                      <p:nvPr/>
                    </p:nvGrpSpPr>
                    <p:grpSpPr>
                      <a:xfrm>
                        <a:off x="1360106" y="3633152"/>
                        <a:ext cx="240792" cy="45720"/>
                        <a:chOff x="1351048" y="3629405"/>
                        <a:chExt cx="240792" cy="45720"/>
                      </a:xfrm>
                    </p:grpSpPr>
                    <p:sp>
                      <p:nvSpPr>
                        <p:cNvPr id="87" name="Rectangle 86"/>
                        <p:cNvSpPr/>
                        <p:nvPr/>
                      </p:nvSpPr>
                      <p:spPr bwMode="gray">
                        <a:xfrm>
                          <a:off x="1427248" y="3629405"/>
                          <a:ext cx="164592" cy="45720"/>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sp>
                      <p:nvSpPr>
                        <p:cNvPr id="88" name="Rectangle 87"/>
                        <p:cNvSpPr/>
                        <p:nvPr/>
                      </p:nvSpPr>
                      <p:spPr bwMode="gray">
                        <a:xfrm>
                          <a:off x="1351048" y="3629406"/>
                          <a:ext cx="45719" cy="45719"/>
                        </a:xfrm>
                        <a:prstGeom prst="rect">
                          <a:avLst/>
                        </a:prstGeom>
                        <a:solidFill>
                          <a:schemeClr val="bg1"/>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grpSp>
                  <p:sp>
                    <p:nvSpPr>
                      <p:cNvPr id="85" name="Rectangle 84"/>
                      <p:cNvSpPr/>
                      <p:nvPr/>
                    </p:nvSpPr>
                    <p:spPr bwMode="gray">
                      <a:xfrm>
                        <a:off x="1317625" y="3633152"/>
                        <a:ext cx="9144" cy="9144"/>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sp>
                    <p:nvSpPr>
                      <p:cNvPr id="86" name="Rectangle 85"/>
                      <p:cNvSpPr/>
                      <p:nvPr/>
                    </p:nvSpPr>
                    <p:spPr bwMode="gray">
                      <a:xfrm>
                        <a:off x="1317625" y="3669728"/>
                        <a:ext cx="9144" cy="9144"/>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grpSp>
              </p:grpSp>
              <p:grpSp>
                <p:nvGrpSpPr>
                  <p:cNvPr id="74" name="Group 73"/>
                  <p:cNvGrpSpPr/>
                  <p:nvPr/>
                </p:nvGrpSpPr>
                <p:grpSpPr>
                  <a:xfrm>
                    <a:off x="2393950" y="3606799"/>
                    <a:ext cx="333375" cy="98426"/>
                    <a:chOff x="1295400" y="3606799"/>
                    <a:chExt cx="333375" cy="98426"/>
                  </a:xfrm>
                </p:grpSpPr>
                <p:sp>
                  <p:nvSpPr>
                    <p:cNvPr id="75" name="Rounded Rectangle 74"/>
                    <p:cNvSpPr/>
                    <p:nvPr/>
                  </p:nvSpPr>
                  <p:spPr bwMode="gray">
                    <a:xfrm>
                      <a:off x="1295400" y="3606799"/>
                      <a:ext cx="333375" cy="98426"/>
                    </a:xfrm>
                    <a:prstGeom prst="roundRect">
                      <a:avLst/>
                    </a:prstGeom>
                    <a:solidFill>
                      <a:srgbClr val="B8BFC2"/>
                    </a:solidFill>
                    <a:ln w="15875">
                      <a:solidFill>
                        <a:srgbClr val="B8BFC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grpSp>
                  <p:nvGrpSpPr>
                    <p:cNvPr id="76" name="Group 75"/>
                    <p:cNvGrpSpPr/>
                    <p:nvPr/>
                  </p:nvGrpSpPr>
                  <p:grpSpPr>
                    <a:xfrm>
                      <a:off x="1320451" y="3633152"/>
                      <a:ext cx="283273" cy="45720"/>
                      <a:chOff x="1317625" y="3633152"/>
                      <a:chExt cx="283273" cy="45720"/>
                    </a:xfrm>
                  </p:grpSpPr>
                  <p:grpSp>
                    <p:nvGrpSpPr>
                      <p:cNvPr id="77" name="Group 76"/>
                      <p:cNvGrpSpPr/>
                      <p:nvPr/>
                    </p:nvGrpSpPr>
                    <p:grpSpPr>
                      <a:xfrm>
                        <a:off x="1360106" y="3633152"/>
                        <a:ext cx="240792" cy="45720"/>
                        <a:chOff x="1351048" y="3629405"/>
                        <a:chExt cx="240792" cy="45720"/>
                      </a:xfrm>
                    </p:grpSpPr>
                    <p:sp>
                      <p:nvSpPr>
                        <p:cNvPr id="80" name="Rectangle 79"/>
                        <p:cNvSpPr/>
                        <p:nvPr/>
                      </p:nvSpPr>
                      <p:spPr bwMode="gray">
                        <a:xfrm>
                          <a:off x="1427248" y="3629405"/>
                          <a:ext cx="164592" cy="45720"/>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sp>
                      <p:nvSpPr>
                        <p:cNvPr id="81" name="Rectangle 80"/>
                        <p:cNvSpPr/>
                        <p:nvPr/>
                      </p:nvSpPr>
                      <p:spPr bwMode="gray">
                        <a:xfrm>
                          <a:off x="1351048" y="3629406"/>
                          <a:ext cx="45719" cy="45719"/>
                        </a:xfrm>
                        <a:prstGeom prst="rect">
                          <a:avLst/>
                        </a:prstGeom>
                        <a:solidFill>
                          <a:schemeClr val="bg1"/>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grpSp>
                  <p:sp>
                    <p:nvSpPr>
                      <p:cNvPr id="78" name="Rectangle 77"/>
                      <p:cNvSpPr/>
                      <p:nvPr/>
                    </p:nvSpPr>
                    <p:spPr bwMode="gray">
                      <a:xfrm>
                        <a:off x="1317625" y="3633152"/>
                        <a:ext cx="9144" cy="9144"/>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sp>
                    <p:nvSpPr>
                      <p:cNvPr id="79" name="Rectangle 78"/>
                      <p:cNvSpPr/>
                      <p:nvPr/>
                    </p:nvSpPr>
                    <p:spPr bwMode="gray">
                      <a:xfrm>
                        <a:off x="1317625" y="3669728"/>
                        <a:ext cx="9144" cy="9144"/>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grpSp>
              </p:grpSp>
            </p:grpSp>
            <p:grpSp>
              <p:nvGrpSpPr>
                <p:cNvPr id="67" name="Group 66"/>
                <p:cNvGrpSpPr/>
                <p:nvPr/>
              </p:nvGrpSpPr>
              <p:grpSpPr>
                <a:xfrm>
                  <a:off x="2837656" y="3644900"/>
                  <a:ext cx="54864" cy="160019"/>
                  <a:chOff x="2837656" y="3644327"/>
                  <a:chExt cx="54864" cy="160019"/>
                </a:xfrm>
              </p:grpSpPr>
              <p:sp>
                <p:nvSpPr>
                  <p:cNvPr id="68" name="Rectangle 67"/>
                  <p:cNvSpPr/>
                  <p:nvPr/>
                </p:nvSpPr>
                <p:spPr bwMode="gray">
                  <a:xfrm>
                    <a:off x="2837656" y="3644327"/>
                    <a:ext cx="54864" cy="45719"/>
                  </a:xfrm>
                  <a:prstGeom prst="rect">
                    <a:avLst/>
                  </a:prstGeom>
                  <a:solidFill>
                    <a:srgbClr val="616F76"/>
                  </a:solidFill>
                  <a:ln w="15875">
                    <a:solidFill>
                      <a:srgbClr val="616F7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sp>
                <p:nvSpPr>
                  <p:cNvPr id="69" name="Rectangle 68"/>
                  <p:cNvSpPr/>
                  <p:nvPr/>
                </p:nvSpPr>
                <p:spPr bwMode="gray">
                  <a:xfrm>
                    <a:off x="2837656" y="3704652"/>
                    <a:ext cx="54864" cy="45719"/>
                  </a:xfrm>
                  <a:prstGeom prst="rect">
                    <a:avLst/>
                  </a:prstGeom>
                  <a:solidFill>
                    <a:schemeClr val="accent1"/>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sp>
                <p:nvSpPr>
                  <p:cNvPr id="70" name="Rectangle 69"/>
                  <p:cNvSpPr/>
                  <p:nvPr/>
                </p:nvSpPr>
                <p:spPr bwMode="gray">
                  <a:xfrm>
                    <a:off x="2837656" y="3758627"/>
                    <a:ext cx="54864" cy="45719"/>
                  </a:xfrm>
                  <a:prstGeom prst="rect">
                    <a:avLst/>
                  </a:prstGeom>
                  <a:solidFill>
                    <a:schemeClr val="accent3"/>
                  </a:solidFill>
                  <a:ln w="15875">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ts val="0"/>
                      </a:spcBef>
                      <a:spcAft>
                        <a:spcPts val="0"/>
                      </a:spcAft>
                      <a:buClrTx/>
                      <a:buSzTx/>
                      <a:buFontTx/>
                      <a:buNone/>
                      <a:defRPr/>
                    </a:pPr>
                    <a:endParaRPr kumimoji="0" lang="en-US" sz="1800" b="1" i="0" u="none" strike="noStrike" kern="1200" cap="none" spc="0" normalizeH="0" baseline="0" noProof="0" dirty="0">
                      <a:ln>
                        <a:noFill/>
                      </a:ln>
                      <a:solidFill>
                        <a:prstClr val="white"/>
                      </a:solidFill>
                      <a:effectLst/>
                      <a:uLnTx/>
                      <a:uFillTx/>
                      <a:latin typeface="Oracle Sans Semi Bold" panose="020B0503020204020204" pitchFamily="34" charset="0"/>
                      <a:ea typeface="+mn-ea"/>
                      <a:cs typeface="Oracle Sans Semi Bold" panose="020B0503020204020204" pitchFamily="34" charset="0"/>
                    </a:endParaRPr>
                  </a:p>
                </p:txBody>
              </p:sp>
            </p:grpSp>
          </p:grpSp>
        </p:grpSp>
      </p:grpSp>
      <p:sp>
        <p:nvSpPr>
          <p:cNvPr id="175" name="Down Arrow 174"/>
          <p:cNvSpPr/>
          <p:nvPr/>
        </p:nvSpPr>
        <p:spPr>
          <a:xfrm>
            <a:off x="1155037" y="4836176"/>
            <a:ext cx="532871" cy="503116"/>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p:cNvSpPr/>
          <p:nvPr/>
        </p:nvSpPr>
        <p:spPr>
          <a:xfrm>
            <a:off x="671709" y="5682850"/>
            <a:ext cx="1505005" cy="4254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lnSpc>
                <a:spcPts val="1240"/>
              </a:lnSpc>
            </a:pPr>
            <a:r>
              <a:rPr lang="en-US" sz="1100" dirty="0">
                <a:solidFill>
                  <a:schemeClr val="accent5"/>
                </a:solidFill>
              </a:rPr>
              <a:t>将数据库处理移至存储</a:t>
            </a:r>
            <a:endParaRPr lang="en-US" sz="1100" dirty="0">
              <a:solidFill>
                <a:schemeClr val="accent5"/>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AS_UNIQUEID" val="12230"/>
</p:tagLst>
</file>

<file path=ppt/tags/tag10.xml><?xml version="1.0" encoding="utf-8"?>
<p:tagLst xmlns:p="http://schemas.openxmlformats.org/presentationml/2006/main">
  <p:tag name="AS_UNIQUEID" val="12556"/>
</p:tagLst>
</file>

<file path=ppt/tags/tag11.xml><?xml version="1.0" encoding="utf-8"?>
<p:tagLst xmlns:p="http://schemas.openxmlformats.org/presentationml/2006/main">
  <p:tag name="AS_UNIQUEID" val="12557"/>
</p:tagLst>
</file>

<file path=ppt/tags/tag12.xml><?xml version="1.0" encoding="utf-8"?>
<p:tagLst xmlns:p="http://schemas.openxmlformats.org/presentationml/2006/main">
  <p:tag name="AS_UNIQUEID" val="12558"/>
</p:tagLst>
</file>

<file path=ppt/tags/tag13.xml><?xml version="1.0" encoding="utf-8"?>
<p:tagLst xmlns:p="http://schemas.openxmlformats.org/presentationml/2006/main">
  <p:tag name="KSO_WPP_MARK_KEY" val="e0360841-006c-4f98-aa0a-bb7ad2ead237"/>
</p:tagLst>
</file>

<file path=ppt/tags/tag2.xml><?xml version="1.0" encoding="utf-8"?>
<p:tagLst xmlns:p="http://schemas.openxmlformats.org/presentationml/2006/main">
  <p:tag name="AS_UNIQUEID" val="12231"/>
</p:tagLst>
</file>

<file path=ppt/tags/tag3.xml><?xml version="1.0" encoding="utf-8"?>
<p:tagLst xmlns:p="http://schemas.openxmlformats.org/presentationml/2006/main">
  <p:tag name="AS_UNIQUEID" val="12232"/>
</p:tagLst>
</file>

<file path=ppt/tags/tag4.xml><?xml version="1.0" encoding="utf-8"?>
<p:tagLst xmlns:p="http://schemas.openxmlformats.org/presentationml/2006/main">
  <p:tag name="AS_UNIQUEID" val="12234"/>
</p:tagLst>
</file>

<file path=ppt/tags/tag5.xml><?xml version="1.0" encoding="utf-8"?>
<p:tagLst xmlns:p="http://schemas.openxmlformats.org/presentationml/2006/main">
  <p:tag name="AS_UNIQUEID" val="12561"/>
</p:tagLst>
</file>

<file path=ppt/tags/tag6.xml><?xml version="1.0" encoding="utf-8"?>
<p:tagLst xmlns:p="http://schemas.openxmlformats.org/presentationml/2006/main">
  <p:tag name="AS_UNIQUEID" val="14735"/>
</p:tagLst>
</file>

<file path=ppt/tags/tag7.xml><?xml version="1.0" encoding="utf-8"?>
<p:tagLst xmlns:p="http://schemas.openxmlformats.org/presentationml/2006/main">
  <p:tag name="AS_UNIQUEID" val="14736"/>
</p:tagLst>
</file>

<file path=ppt/tags/tag8.xml><?xml version="1.0" encoding="utf-8"?>
<p:tagLst xmlns:p="http://schemas.openxmlformats.org/presentationml/2006/main">
  <p:tag name="AS_UNIQUEID" val="12554"/>
</p:tagLst>
</file>

<file path=ppt/tags/tag9.xml><?xml version="1.0" encoding="utf-8"?>
<p:tagLst xmlns:p="http://schemas.openxmlformats.org/presentationml/2006/main">
  <p:tag name="AS_UNIQUEID" val="12555"/>
</p:tagLst>
</file>

<file path=ppt/theme/theme1.xml><?xml version="1.0" encoding="utf-8"?>
<a:theme xmlns:a="http://schemas.openxmlformats.org/drawingml/2006/main" name="Parent Master Pillars">
  <a:themeElements>
    <a:clrScheme name="Oracle Redwood 08-2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00688C"/>
      </a:hlink>
      <a:folHlink>
        <a:srgbClr val="00688C"/>
      </a:folHlink>
    </a:clrScheme>
    <a:fontScheme name="Oracle Sans Tabular">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custClrLst>
    <a:custClr name="Ocean">
      <a:srgbClr val="2C5967"/>
    </a:custClr>
    <a:custClr name="Surf">
      <a:srgbClr val="41817E"/>
    </a:custClr>
    <a:custClr name="Sand">
      <a:srgbClr val="E5DBBE"/>
    </a:custClr>
    <a:custClr name="Pebble">
      <a:srgbClr val="8B8580"/>
    </a:custClr>
    <a:custClr name="Granite">
      <a:srgbClr val="67605B"/>
    </a:custClr>
    <a:custClr name="Position 6">
      <a:srgbClr val="FFFFFF"/>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racle Redwood 0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themeOverride>
</file>

<file path=docProps/app.xml><?xml version="1.0" encoding="utf-8"?>
<Properties xmlns="http://schemas.openxmlformats.org/officeDocument/2006/extended-properties" xmlns:vt="http://schemas.openxmlformats.org/officeDocument/2006/docPropsVTypes">
  <TotalTime>0</TotalTime>
  <Words>5609</Words>
  <Application>WPS 演示</Application>
  <PresentationFormat>宽屏</PresentationFormat>
  <Paragraphs>654</Paragraphs>
  <Slides>18</Slides>
  <Notes>13</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18</vt:i4>
      </vt:variant>
    </vt:vector>
  </HeadingPairs>
  <TitlesOfParts>
    <vt:vector size="41" baseType="lpstr">
      <vt:lpstr>Arial</vt:lpstr>
      <vt:lpstr>宋体</vt:lpstr>
      <vt:lpstr>Wingdings</vt:lpstr>
      <vt:lpstr>System Font Regular</vt:lpstr>
      <vt:lpstr>Segoe Print</vt:lpstr>
      <vt:lpstr>Oracle Sans Tab</vt:lpstr>
      <vt:lpstr>DejaVu Math TeX Gyre</vt:lpstr>
      <vt:lpstr>Oracle Sans Tab Light</vt:lpstr>
      <vt:lpstr>Yu Gothic UI Semilight</vt:lpstr>
      <vt:lpstr>Oracle Sans Light</vt:lpstr>
      <vt:lpstr>思源宋体</vt:lpstr>
      <vt:lpstr>Noto Sans SC Regular</vt:lpstr>
      <vt:lpstr>Oracle Sans</vt:lpstr>
      <vt:lpstr>Calibri</vt:lpstr>
      <vt:lpstr>Oracle Sans Tab Light</vt:lpstr>
      <vt:lpstr>Oracle Sans</vt:lpstr>
      <vt:lpstr>Oracle Sans Semi Bold</vt:lpstr>
      <vt:lpstr>新宋体</vt:lpstr>
      <vt:lpstr>Al Nile</vt:lpstr>
      <vt:lpstr>微软雅黑</vt:lpstr>
      <vt:lpstr>Arial Unicode MS</vt:lpstr>
      <vt:lpstr>Georgia</vt:lpstr>
      <vt:lpstr>Parent Master Pillars</vt:lpstr>
      <vt:lpstr>ExaCC交流</vt:lpstr>
      <vt:lpstr>Oracle Exadata – 性能无瓶颈</vt:lpstr>
      <vt:lpstr>Exadata</vt:lpstr>
      <vt:lpstr>支撑核心业务数据库的神器：</vt:lpstr>
      <vt:lpstr>Oracle数据管理专有云的基础Exadata : 硬件 + 软件 + 数据库 + 可用性</vt:lpstr>
      <vt:lpstr>Oracle DB on Exadata的业界绝对领先优势</vt:lpstr>
      <vt:lpstr>最高级别的高可用性+容错性</vt:lpstr>
      <vt:lpstr>云上云下数以千计的重要客户部署</vt:lpstr>
      <vt:lpstr>Exadata 包含数十种独特的“智能”技术</vt:lpstr>
      <vt:lpstr>最快的OLTP平台  </vt:lpstr>
      <vt:lpstr>Exadata Cloud@Customer X9M</vt:lpstr>
      <vt:lpstr>延迟明显优于云闪存</vt:lpstr>
      <vt:lpstr>最快的分析系统</vt:lpstr>
      <vt:lpstr>显着高于其他提供商的分析性能</vt:lpstr>
      <vt:lpstr>最佳的整合系统平台</vt:lpstr>
      <vt:lpstr>极致的性能和整合 = 规模经济</vt:lpstr>
      <vt:lpstr>PowerPoint 演示文稿</vt:lpstr>
      <vt:lpstr>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ExaCC Overview</dc:title>
  <dc:creator>Eric Lin</dc:creator>
  <dc:subject>ExaCC Overview</dc:subject>
  <cp:lastModifiedBy>何革新</cp:lastModifiedBy>
  <cp:revision>241</cp:revision>
  <dcterms:created xsi:type="dcterms:W3CDTF">2021-10-18T10:27:00Z</dcterms:created>
  <dcterms:modified xsi:type="dcterms:W3CDTF">2023-03-06T02:29:05Z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2231507</vt:lpwstr>
  </property>
  <property fmtid="{D5CDD505-2E9C-101B-9397-08002B2CF9AE}" pid="3" name="NXPowerLiteSettings">
    <vt:lpwstr>C700052003A000</vt:lpwstr>
  </property>
  <property fmtid="{D5CDD505-2E9C-101B-9397-08002B2CF9AE}" pid="4" name="NXPowerLiteVersion">
    <vt:lpwstr>D8.0.11</vt:lpwstr>
  </property>
  <property fmtid="{D5CDD505-2E9C-101B-9397-08002B2CF9AE}" pid="5" name="ICV">
    <vt:lpwstr>6F67CED895834924AD64C30A771B7367</vt:lpwstr>
  </property>
  <property fmtid="{D5CDD505-2E9C-101B-9397-08002B2CF9AE}" pid="6" name="KSOProductBuildVer">
    <vt:lpwstr>2052-11.1.0.13703</vt:lpwstr>
  </property>
</Properties>
</file>